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618" r:id="rId2"/>
    <p:sldId id="614" r:id="rId3"/>
    <p:sldId id="419" r:id="rId4"/>
    <p:sldId id="619" r:id="rId5"/>
    <p:sldId id="425" r:id="rId6"/>
    <p:sldId id="512" r:id="rId7"/>
    <p:sldId id="620" r:id="rId8"/>
    <p:sldId id="595" r:id="rId9"/>
    <p:sldId id="613" r:id="rId10"/>
    <p:sldId id="568" r:id="rId11"/>
    <p:sldId id="596" r:id="rId12"/>
    <p:sldId id="574" r:id="rId13"/>
    <p:sldId id="597" r:id="rId14"/>
    <p:sldId id="580" r:id="rId15"/>
    <p:sldId id="589" r:id="rId16"/>
    <p:sldId id="605" r:id="rId17"/>
    <p:sldId id="606" r:id="rId18"/>
    <p:sldId id="591" r:id="rId19"/>
    <p:sldId id="545" r:id="rId20"/>
    <p:sldId id="590" r:id="rId21"/>
    <p:sldId id="533" r:id="rId22"/>
    <p:sldId id="587" r:id="rId23"/>
    <p:sldId id="588" r:id="rId24"/>
    <p:sldId id="527" r:id="rId25"/>
    <p:sldId id="612" r:id="rId26"/>
    <p:sldId id="598" r:id="rId27"/>
    <p:sldId id="604" r:id="rId28"/>
    <p:sldId id="521" r:id="rId29"/>
    <p:sldId id="592" r:id="rId30"/>
    <p:sldId id="594" r:id="rId31"/>
    <p:sldId id="563" r:id="rId32"/>
    <p:sldId id="615" r:id="rId33"/>
    <p:sldId id="551" r:id="rId34"/>
    <p:sldId id="593" r:id="rId35"/>
    <p:sldId id="557" r:id="rId36"/>
    <p:sldId id="616" r:id="rId37"/>
    <p:sldId id="352" r:id="rId38"/>
    <p:sldId id="361" r:id="rId39"/>
    <p:sldId id="513" r:id="rId40"/>
    <p:sldId id="617" r:id="rId4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1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C76EE-EB4F-AF40-8E6C-973ADA75C278}" type="datetimeFigureOut">
              <a:rPr lang="es-ES_tradnl" smtClean="0"/>
              <a:t>26/3/20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74050-2E3F-5047-9D46-6A02750E83C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028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4C695-B013-4E1F-9ECA-F132A6830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1D305A-7302-4E6E-8814-2221A175C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0A5978-3DF1-4C2B-B9F8-2EF67F5A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95CF-68F7-44D8-8620-1A3188D7DA50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9256EC-D191-4580-9B34-A8E8DA891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C0949A-A8EC-4437-9047-F2EDB39D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DFC-4108-4458-89BF-E27296911F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56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D5F69-F10B-4599-927C-DCDE6968D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7501B76-F7CE-4820-8531-E428DEA65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DF5C5B-2F08-4BA2-92FC-9796E83A8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95CF-68F7-44D8-8620-1A3188D7DA50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2CB0F8-4C98-40AE-B7CE-F29E9E5D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4F9634-096F-4E96-9713-616866B6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DFC-4108-4458-89BF-E27296911F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895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DEAA2E-9DC3-4B4D-8043-E29955AC50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982FE3-41DE-4CDD-9494-6FC3EDAE1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6D176-386F-48DB-A60F-2D557DC1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95CF-68F7-44D8-8620-1A3188D7DA50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758D0F-1C26-4E14-B87B-61A7B63B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F921BF-E0FA-4089-B9AB-B486E44B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DFC-4108-4458-89BF-E27296911F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0056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5569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CE4FE971-D0D0-E944-90DD-759E43A974C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2943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955C8-71E2-40D3-B7C1-F873F7CA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479EA9-EBF2-4C87-8831-1529E422C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8DA4A7-49CD-4F9C-922A-6F9DB8C1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95CF-68F7-44D8-8620-1A3188D7DA50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45D74-6C34-4B78-BF31-BA962544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EE857B-8F21-437F-AA66-4CFFBB0C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DFC-4108-4458-89BF-E27296911F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183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98A52F-D716-4975-A8C6-46CF7A8F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F7FC53-2DD1-4344-8900-789D84403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0D5918-CFB3-4892-A242-8830AF7A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95CF-68F7-44D8-8620-1A3188D7DA50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AFFC4E-D65E-490E-B25A-03DD5E7E7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B925FD-F8FF-47A4-AABC-8DF11FAFD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DFC-4108-4458-89BF-E27296911F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788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B7E82-6E82-49E3-A152-02A60E35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F8EF69-34EC-4265-A3FD-1E87633BF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0B2276-A009-4C5B-AD96-BE9400444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AAC522-EC81-47E4-A3D2-FE638276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95CF-68F7-44D8-8620-1A3188D7DA50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0A24D2-AD57-4FD9-A66B-32983DC0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6A9B25-6EF3-4CF0-874B-12EA4EBC9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DFC-4108-4458-89BF-E27296911F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798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89F569-75A5-475F-9F8A-79B50E476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CB9B01-F56F-4A71-93E8-A2A9CB509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C73F4E2-3C36-4D52-A7FF-A1E35D1AD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FA7430-3989-474C-B27D-0107C98A6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C09FE4-D2C4-46DD-9D01-7F5E829A1F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117687-7CED-4AC1-BBE3-10206C12C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95CF-68F7-44D8-8620-1A3188D7DA50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F8C30B-003E-489E-9742-D4792312C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A5ADA8-7FD7-4DE5-8662-DBD8ED40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DFC-4108-4458-89BF-E27296911F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058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E33A0-6370-4F16-A812-41035876E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2CBD8E-87D1-4AEF-9C37-953FD838B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95CF-68F7-44D8-8620-1A3188D7DA50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127FEA-62CD-4F71-9CEF-1CED0286D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913914-BD5F-4AD1-921C-2A82D9805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DFC-4108-4458-89BF-E27296911F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872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36E58EF-EB26-4698-BE11-7B0E60A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95CF-68F7-44D8-8620-1A3188D7DA50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CB5FB5-DBDF-4519-9316-1A9C2E8F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8EF3449-D90F-40FC-A8BB-59C6294F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DFC-4108-4458-89BF-E27296911F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491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DC502-06FE-47BC-AB72-99358C78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E712A7-31B4-495D-906C-54C2092A2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FC9C3A-3906-44BB-8A0B-BF37D503D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714496-07A7-47BE-A0F5-09D31CD9C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95CF-68F7-44D8-8620-1A3188D7DA50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955F4E-67F3-4688-A9EF-4A3A60DC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6E8776-1898-4DE7-9770-4D4CD520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DFC-4108-4458-89BF-E27296911F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912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44D91F-5EFD-4877-A686-09E5C593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4B1054C-0416-4C38-B2E0-45E4ECE1B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46ACA5-0B0E-4920-BD63-94DFA1688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6DB760-0AC8-4E44-A3B3-0AC25949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95CF-68F7-44D8-8620-1A3188D7DA50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6F8A4F-7D01-4D77-B543-E69ED9A1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74F498-8319-4D32-96BF-07C80F29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0BDFC-4108-4458-89BF-E27296911F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444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A5D7C7-EF1F-4F45-8086-8A046055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0FE6DC-60BB-4D58-ADF2-4519D2D31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332F90-A2E2-47F7-B211-7CA32AFAF5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095CF-68F7-44D8-8620-1A3188D7DA50}" type="datetimeFigureOut">
              <a:rPr lang="es-CO" smtClean="0"/>
              <a:t>26/03/20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DCE58D-B523-4A91-8686-E390FEEE7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DA112-14B2-4E43-AA95-30AAD9B92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0BDFC-4108-4458-89BF-E27296911F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30516" y="6321097"/>
            <a:ext cx="3609386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1867" b="1" dirty="0">
                <a:solidFill>
                  <a:schemeClr val="accent1"/>
                </a:solidFill>
                <a:latin typeface="Corbel" charset="0"/>
                <a:ea typeface="Corbel" charset="0"/>
                <a:cs typeface="Corbel" charset="0"/>
              </a:rPr>
              <a:t>Guillermo Andrés Melo/</a:t>
            </a:r>
            <a:r>
              <a:rPr lang="es-ES_tradnl" sz="1867" b="1" dirty="0">
                <a:solidFill>
                  <a:schemeClr val="accent2"/>
                </a:solidFill>
                <a:latin typeface="Corbel" charset="0"/>
                <a:ea typeface="Corbel" charset="0"/>
                <a:cs typeface="Corbel" charset="0"/>
              </a:rPr>
              <a:t>Consultor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46656" y="6203457"/>
            <a:ext cx="11667957" cy="49244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3" name="Rectángulo 2"/>
          <p:cNvSpPr/>
          <p:nvPr/>
        </p:nvSpPr>
        <p:spPr>
          <a:xfrm rot="21053155">
            <a:off x="10076980" y="6256931"/>
            <a:ext cx="446648" cy="373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7" name="Rectángulo 6"/>
          <p:cNvSpPr/>
          <p:nvPr/>
        </p:nvSpPr>
        <p:spPr>
          <a:xfrm rot="20613209">
            <a:off x="10590325" y="6267627"/>
            <a:ext cx="446648" cy="3738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8" name="Rectángulo 7"/>
          <p:cNvSpPr/>
          <p:nvPr/>
        </p:nvSpPr>
        <p:spPr>
          <a:xfrm rot="365527">
            <a:off x="11082281" y="6256934"/>
            <a:ext cx="446648" cy="3738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9" name="Rectángulo 8"/>
          <p:cNvSpPr/>
          <p:nvPr/>
        </p:nvSpPr>
        <p:spPr>
          <a:xfrm>
            <a:off x="11584932" y="6256931"/>
            <a:ext cx="446648" cy="3738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10" name="Rectángulo 9"/>
          <p:cNvSpPr/>
          <p:nvPr/>
        </p:nvSpPr>
        <p:spPr>
          <a:xfrm rot="19859276">
            <a:off x="9493727" y="6300641"/>
            <a:ext cx="446648" cy="373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sp>
        <p:nvSpPr>
          <p:cNvPr id="11" name="Rectángulo 10"/>
          <p:cNvSpPr/>
          <p:nvPr/>
        </p:nvSpPr>
        <p:spPr>
          <a:xfrm rot="21053155">
            <a:off x="8944596" y="6289078"/>
            <a:ext cx="446648" cy="3738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4117473" y="6502400"/>
            <a:ext cx="4800336" cy="2138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9733169-4EA3-E847-A6C3-5BF0D5951E13}"/>
              </a:ext>
            </a:extLst>
          </p:cNvPr>
          <p:cNvSpPr txBox="1"/>
          <p:nvPr/>
        </p:nvSpPr>
        <p:spPr>
          <a:xfrm>
            <a:off x="262022" y="2728482"/>
            <a:ext cx="11667957" cy="222631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ES" sz="2667" b="1" dirty="0">
                <a:solidFill>
                  <a:schemeClr val="bg1">
                    <a:lumMod val="65000"/>
                  </a:schemeClr>
                </a:solidFill>
              </a:rPr>
              <a:t>Rediseño Institucional INPEC</a:t>
            </a:r>
            <a:endParaRPr lang="es-ES_tradnl" sz="2667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s-ES" sz="1600" b="1" dirty="0">
              <a:solidFill>
                <a:schemeClr val="bg2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es-ES" sz="1600" b="1" dirty="0">
              <a:solidFill>
                <a:schemeClr val="bg2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s-ES" sz="1600" b="1" dirty="0">
                <a:solidFill>
                  <a:schemeClr val="bg2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Modelo Organizacional</a:t>
            </a:r>
          </a:p>
          <a:p>
            <a:r>
              <a:rPr lang="es-ES" sz="1600" b="1" dirty="0">
                <a:solidFill>
                  <a:schemeClr val="bg2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Metodologia de trabajo Componente del SER</a:t>
            </a:r>
          </a:p>
          <a:p>
            <a:endParaRPr lang="es-ES" sz="1600" b="1" dirty="0">
              <a:solidFill>
                <a:schemeClr val="bg2">
                  <a:lumMod val="7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es-ES" sz="1600" b="1" dirty="0">
              <a:solidFill>
                <a:schemeClr val="bg2">
                  <a:lumMod val="7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s-ES" sz="1600" b="1" dirty="0">
                <a:solidFill>
                  <a:schemeClr val="bg2">
                    <a:lumMod val="7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 Marzo 25 de 2020</a:t>
            </a:r>
            <a:endParaRPr lang="es-ES_tradnl" sz="2667" b="1" dirty="0">
              <a:solidFill>
                <a:schemeClr val="bg2">
                  <a:lumMod val="75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8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33D66C06-6139-7142-BD6B-1197273422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>
          <a:xfrm>
            <a:off x="170542" y="219941"/>
            <a:ext cx="9956800" cy="607695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0E800BB-1447-C942-913F-A599EC5DA7E7}"/>
              </a:ext>
            </a:extLst>
          </p:cNvPr>
          <p:cNvSpPr/>
          <p:nvPr/>
        </p:nvSpPr>
        <p:spPr>
          <a:xfrm>
            <a:off x="696191" y="914400"/>
            <a:ext cx="467591" cy="145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AC3522A-AA1D-0C46-89CD-69E685A0DE23}"/>
              </a:ext>
            </a:extLst>
          </p:cNvPr>
          <p:cNvSpPr/>
          <p:nvPr/>
        </p:nvSpPr>
        <p:spPr>
          <a:xfrm>
            <a:off x="848591" y="2864431"/>
            <a:ext cx="467591" cy="145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FE32F95-91E3-3E44-8C09-2B55912BA903}"/>
              </a:ext>
            </a:extLst>
          </p:cNvPr>
          <p:cNvSpPr/>
          <p:nvPr/>
        </p:nvSpPr>
        <p:spPr>
          <a:xfrm>
            <a:off x="848591" y="3965864"/>
            <a:ext cx="467591" cy="145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DF8B27F-B63E-5747-B94C-B135A4040288}"/>
              </a:ext>
            </a:extLst>
          </p:cNvPr>
          <p:cNvSpPr/>
          <p:nvPr/>
        </p:nvSpPr>
        <p:spPr>
          <a:xfrm>
            <a:off x="1030431" y="5166879"/>
            <a:ext cx="467591" cy="145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537209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99248" y="2741456"/>
            <a:ext cx="104134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II. Resultados de la Encuesta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Componente: Misión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Subcomponente: Metas y objetivos</a:t>
            </a:r>
          </a:p>
          <a:p>
            <a:pPr algn="ctr"/>
            <a:endParaRPr lang="es-ES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9878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E615643A-557C-0A43-8FAE-F3746422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9"/>
          <a:stretch/>
        </p:blipFill>
        <p:spPr>
          <a:xfrm>
            <a:off x="146126" y="0"/>
            <a:ext cx="9113003" cy="639040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05224B7-209C-E642-9779-A7DC42F31252}"/>
              </a:ext>
            </a:extLst>
          </p:cNvPr>
          <p:cNvSpPr/>
          <p:nvPr/>
        </p:nvSpPr>
        <p:spPr>
          <a:xfrm>
            <a:off x="457202" y="5205846"/>
            <a:ext cx="259772" cy="103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463514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99248" y="2741456"/>
            <a:ext cx="104134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II. Resultados de la Encuesta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Componente: Misión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Subcomponente: Visión</a:t>
            </a:r>
          </a:p>
          <a:p>
            <a:pPr algn="ctr"/>
            <a:endParaRPr lang="es-ES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801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3B3E3D92-C1F8-9747-ADA1-03FC126DBE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6"/>
          <a:stretch/>
        </p:blipFill>
        <p:spPr>
          <a:xfrm>
            <a:off x="181428" y="133350"/>
            <a:ext cx="9956800" cy="605963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A48509C-77AE-944B-AA09-C5361079A349}"/>
              </a:ext>
            </a:extLst>
          </p:cNvPr>
          <p:cNvSpPr/>
          <p:nvPr/>
        </p:nvSpPr>
        <p:spPr>
          <a:xfrm>
            <a:off x="602673" y="1381991"/>
            <a:ext cx="322121" cy="124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EA4DD08-3A5D-F349-B6DF-5F683F1079C1}"/>
              </a:ext>
            </a:extLst>
          </p:cNvPr>
          <p:cNvSpPr/>
          <p:nvPr/>
        </p:nvSpPr>
        <p:spPr>
          <a:xfrm>
            <a:off x="1274622" y="4339940"/>
            <a:ext cx="322121" cy="124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103780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99248" y="2741456"/>
            <a:ext cx="10413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II. Resultados de la Encuesta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Componente: Consistencia</a:t>
            </a:r>
          </a:p>
          <a:p>
            <a:pPr algn="ctr"/>
            <a:endParaRPr lang="es-ES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85">
            <a:extLst>
              <a:ext uri="{FF2B5EF4-FFF2-40B4-BE49-F238E27FC236}">
                <a16:creationId xmlns:a16="http://schemas.microsoft.com/office/drawing/2014/main" id="{D374C8B0-61A4-BC43-B046-FE2BA36DB26B}"/>
              </a:ext>
            </a:extLst>
          </p:cNvPr>
          <p:cNvGrpSpPr/>
          <p:nvPr/>
        </p:nvGrpSpPr>
        <p:grpSpPr>
          <a:xfrm>
            <a:off x="-2561000" y="-2424996"/>
            <a:ext cx="5111435" cy="4805066"/>
            <a:chOff x="0" y="0"/>
            <a:chExt cx="5092700" cy="5092700"/>
          </a:xfrm>
        </p:grpSpPr>
        <p:sp>
          <p:nvSpPr>
            <p:cNvPr id="4" name="Shape 20">
              <a:extLst>
                <a:ext uri="{FF2B5EF4-FFF2-40B4-BE49-F238E27FC236}">
                  <a16:creationId xmlns:a16="http://schemas.microsoft.com/office/drawing/2014/main" id="{0A6196A4-D52F-DA4B-BFA6-E6B4CF2F6206}"/>
                </a:ext>
              </a:extLst>
            </p:cNvPr>
            <p:cNvSpPr/>
            <p:nvPr/>
          </p:nvSpPr>
          <p:spPr>
            <a:xfrm>
              <a:off x="3015431" y="1666875"/>
              <a:ext cx="709464" cy="64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51" y="0"/>
                  </a:moveTo>
                  <a:lnTo>
                    <a:pt x="0" y="15037"/>
                  </a:lnTo>
                  <a:cubicBezTo>
                    <a:pt x="759" y="15998"/>
                    <a:pt x="1449" y="17022"/>
                    <a:pt x="2065" y="18100"/>
                  </a:cubicBezTo>
                  <a:cubicBezTo>
                    <a:pt x="2700" y="19209"/>
                    <a:pt x="3257" y="20379"/>
                    <a:pt x="3730" y="21600"/>
                  </a:cubicBezTo>
                  <a:lnTo>
                    <a:pt x="21600" y="13461"/>
                  </a:lnTo>
                  <a:cubicBezTo>
                    <a:pt x="20642" y="10939"/>
                    <a:pt x="19480" y="8535"/>
                    <a:pt x="18139" y="6273"/>
                  </a:cubicBezTo>
                  <a:cubicBezTo>
                    <a:pt x="16815" y="4039"/>
                    <a:pt x="15309" y="1937"/>
                    <a:pt x="13651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" name="Shape 21">
              <a:extLst>
                <a:ext uri="{FF2B5EF4-FFF2-40B4-BE49-F238E27FC236}">
                  <a16:creationId xmlns:a16="http://schemas.microsoft.com/office/drawing/2014/main" id="{44D66F3A-5A94-5F44-9A16-3391DC049BAA}"/>
                </a:ext>
              </a:extLst>
            </p:cNvPr>
            <p:cNvSpPr/>
            <p:nvPr/>
          </p:nvSpPr>
          <p:spPr>
            <a:xfrm>
              <a:off x="2806700" y="1384300"/>
              <a:ext cx="647589" cy="72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21" y="21600"/>
                  </a:moveTo>
                  <a:lnTo>
                    <a:pt x="21600" y="8216"/>
                  </a:lnTo>
                  <a:cubicBezTo>
                    <a:pt x="19684" y="6484"/>
                    <a:pt x="17583" y="4916"/>
                    <a:pt x="15325" y="3538"/>
                  </a:cubicBezTo>
                  <a:cubicBezTo>
                    <a:pt x="13068" y="2160"/>
                    <a:pt x="10653" y="972"/>
                    <a:pt x="8110" y="0"/>
                  </a:cubicBezTo>
                  <a:lnTo>
                    <a:pt x="0" y="17494"/>
                  </a:lnTo>
                  <a:cubicBezTo>
                    <a:pt x="1249" y="17986"/>
                    <a:pt x="2434" y="18582"/>
                    <a:pt x="3542" y="19271"/>
                  </a:cubicBezTo>
                  <a:cubicBezTo>
                    <a:pt x="4650" y="19959"/>
                    <a:pt x="5681" y="20739"/>
                    <a:pt x="6621" y="216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" name="Shape 22">
              <a:extLst>
                <a:ext uri="{FF2B5EF4-FFF2-40B4-BE49-F238E27FC236}">
                  <a16:creationId xmlns:a16="http://schemas.microsoft.com/office/drawing/2014/main" id="{D3B30CB3-84E0-1B40-9784-E91AE8B20626}"/>
                </a:ext>
              </a:extLst>
            </p:cNvPr>
            <p:cNvSpPr/>
            <p:nvPr/>
          </p:nvSpPr>
          <p:spPr>
            <a:xfrm>
              <a:off x="2552700" y="1282700"/>
              <a:ext cx="480927" cy="68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065"/>
                  </a:moveTo>
                  <a:cubicBezTo>
                    <a:pt x="1891" y="20078"/>
                    <a:pt x="3739" y="20221"/>
                    <a:pt x="5525" y="20480"/>
                  </a:cubicBezTo>
                  <a:cubicBezTo>
                    <a:pt x="7311" y="20740"/>
                    <a:pt x="9036" y="21117"/>
                    <a:pt x="10683" y="21600"/>
                  </a:cubicBezTo>
                  <a:lnTo>
                    <a:pt x="21600" y="3060"/>
                  </a:lnTo>
                  <a:cubicBezTo>
                    <a:pt x="18272" y="2086"/>
                    <a:pt x="14784" y="1328"/>
                    <a:pt x="11173" y="809"/>
                  </a:cubicBezTo>
                  <a:cubicBezTo>
                    <a:pt x="7561" y="291"/>
                    <a:pt x="3825" y="13"/>
                    <a:pt x="0" y="0"/>
                  </a:cubicBezTo>
                  <a:lnTo>
                    <a:pt x="0" y="2006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" name="Shape 23">
              <a:extLst>
                <a:ext uri="{FF2B5EF4-FFF2-40B4-BE49-F238E27FC236}">
                  <a16:creationId xmlns:a16="http://schemas.microsoft.com/office/drawing/2014/main" id="{0C614CE8-96D0-4D46-9A66-82EC7F3FAB7E}"/>
                </a:ext>
              </a:extLst>
            </p:cNvPr>
            <p:cNvSpPr/>
            <p:nvPr/>
          </p:nvSpPr>
          <p:spPr>
            <a:xfrm>
              <a:off x="1638300" y="1384300"/>
              <a:ext cx="647576" cy="72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79" y="21600"/>
                  </a:moveTo>
                  <a:cubicBezTo>
                    <a:pt x="15919" y="20739"/>
                    <a:pt x="16950" y="19959"/>
                    <a:pt x="18058" y="19270"/>
                  </a:cubicBezTo>
                  <a:cubicBezTo>
                    <a:pt x="19166" y="18582"/>
                    <a:pt x="20351" y="17986"/>
                    <a:pt x="21600" y="17494"/>
                  </a:cubicBezTo>
                  <a:lnTo>
                    <a:pt x="13490" y="0"/>
                  </a:lnTo>
                  <a:cubicBezTo>
                    <a:pt x="10947" y="972"/>
                    <a:pt x="8532" y="2160"/>
                    <a:pt x="6274" y="3538"/>
                  </a:cubicBezTo>
                  <a:cubicBezTo>
                    <a:pt x="4016" y="4916"/>
                    <a:pt x="1915" y="6484"/>
                    <a:pt x="0" y="8216"/>
                  </a:cubicBezTo>
                  <a:lnTo>
                    <a:pt x="14979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" name="Shape 24">
              <a:extLst>
                <a:ext uri="{FF2B5EF4-FFF2-40B4-BE49-F238E27FC236}">
                  <a16:creationId xmlns:a16="http://schemas.microsoft.com/office/drawing/2014/main" id="{EF0A1DE7-59B7-1541-BE44-5D238148FB93}"/>
                </a:ext>
              </a:extLst>
            </p:cNvPr>
            <p:cNvSpPr/>
            <p:nvPr/>
          </p:nvSpPr>
          <p:spPr>
            <a:xfrm>
              <a:off x="2987675" y="2819400"/>
              <a:ext cx="717265" cy="63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19" y="0"/>
                  </a:moveTo>
                  <a:cubicBezTo>
                    <a:pt x="3432" y="1216"/>
                    <a:pt x="2844" y="2370"/>
                    <a:pt x="2166" y="3446"/>
                  </a:cubicBezTo>
                  <a:cubicBezTo>
                    <a:pt x="1522" y="4468"/>
                    <a:pt x="797" y="5421"/>
                    <a:pt x="0" y="6293"/>
                  </a:cubicBezTo>
                  <a:lnTo>
                    <a:pt x="13570" y="21600"/>
                  </a:lnTo>
                  <a:cubicBezTo>
                    <a:pt x="15232" y="19741"/>
                    <a:pt x="16736" y="17710"/>
                    <a:pt x="18064" y="15532"/>
                  </a:cubicBezTo>
                  <a:cubicBezTo>
                    <a:pt x="19439" y="13277"/>
                    <a:pt x="20627" y="10863"/>
                    <a:pt x="21600" y="8319"/>
                  </a:cubicBezTo>
                  <a:lnTo>
                    <a:pt x="391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9" name="Shape 25">
              <a:extLst>
                <a:ext uri="{FF2B5EF4-FFF2-40B4-BE49-F238E27FC236}">
                  <a16:creationId xmlns:a16="http://schemas.microsoft.com/office/drawing/2014/main" id="{1B5A46E3-937B-2142-8E19-EDE80E7C3185}"/>
                </a:ext>
              </a:extLst>
            </p:cNvPr>
            <p:cNvSpPr/>
            <p:nvPr/>
          </p:nvSpPr>
          <p:spPr>
            <a:xfrm>
              <a:off x="1270000" y="2083525"/>
              <a:ext cx="674180" cy="48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45" y="20976"/>
                  </a:moveTo>
                  <a:cubicBezTo>
                    <a:pt x="20343" y="17424"/>
                    <a:pt x="20789" y="14022"/>
                    <a:pt x="21600" y="10875"/>
                  </a:cubicBezTo>
                  <a:lnTo>
                    <a:pt x="2792" y="0"/>
                  </a:lnTo>
                  <a:cubicBezTo>
                    <a:pt x="991" y="6492"/>
                    <a:pt x="0" y="13569"/>
                    <a:pt x="0" y="20976"/>
                  </a:cubicBezTo>
                  <a:cubicBezTo>
                    <a:pt x="0" y="21184"/>
                    <a:pt x="3" y="21392"/>
                    <a:pt x="6" y="21600"/>
                  </a:cubicBezTo>
                  <a:lnTo>
                    <a:pt x="20356" y="21600"/>
                  </a:lnTo>
                  <a:cubicBezTo>
                    <a:pt x="20350" y="21392"/>
                    <a:pt x="20345" y="21184"/>
                    <a:pt x="20345" y="2097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0" name="Shape 26">
              <a:extLst>
                <a:ext uri="{FF2B5EF4-FFF2-40B4-BE49-F238E27FC236}">
                  <a16:creationId xmlns:a16="http://schemas.microsoft.com/office/drawing/2014/main" id="{B1354DAF-5690-DE45-9E30-21742BF453A7}"/>
                </a:ext>
              </a:extLst>
            </p:cNvPr>
            <p:cNvSpPr/>
            <p:nvPr/>
          </p:nvSpPr>
          <p:spPr>
            <a:xfrm>
              <a:off x="2057400" y="1282700"/>
              <a:ext cx="480951" cy="68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6" y="21600"/>
                  </a:moveTo>
                  <a:cubicBezTo>
                    <a:pt x="12563" y="21117"/>
                    <a:pt x="14288" y="20740"/>
                    <a:pt x="16075" y="20480"/>
                  </a:cubicBezTo>
                  <a:cubicBezTo>
                    <a:pt x="17861" y="20220"/>
                    <a:pt x="19708" y="20078"/>
                    <a:pt x="21600" y="20065"/>
                  </a:cubicBezTo>
                  <a:lnTo>
                    <a:pt x="21600" y="0"/>
                  </a:lnTo>
                  <a:cubicBezTo>
                    <a:pt x="17775" y="13"/>
                    <a:pt x="14039" y="291"/>
                    <a:pt x="10427" y="809"/>
                  </a:cubicBezTo>
                  <a:cubicBezTo>
                    <a:pt x="6816" y="1328"/>
                    <a:pt x="3328" y="2086"/>
                    <a:pt x="0" y="3060"/>
                  </a:cubicBezTo>
                  <a:lnTo>
                    <a:pt x="10916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1" name="Shape 27">
              <a:extLst>
                <a:ext uri="{FF2B5EF4-FFF2-40B4-BE49-F238E27FC236}">
                  <a16:creationId xmlns:a16="http://schemas.microsoft.com/office/drawing/2014/main" id="{BE695428-6539-AF40-A7AA-A5B9CB57F481}"/>
                </a:ext>
              </a:extLst>
            </p:cNvPr>
            <p:cNvSpPr/>
            <p:nvPr/>
          </p:nvSpPr>
          <p:spPr>
            <a:xfrm>
              <a:off x="1384300" y="2819400"/>
              <a:ext cx="720428" cy="6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03" y="0"/>
                  </a:moveTo>
                  <a:lnTo>
                    <a:pt x="0" y="8237"/>
                  </a:lnTo>
                  <a:cubicBezTo>
                    <a:pt x="975" y="10752"/>
                    <a:pt x="2156" y="13141"/>
                    <a:pt x="3520" y="15378"/>
                  </a:cubicBezTo>
                  <a:cubicBezTo>
                    <a:pt x="4884" y="17614"/>
                    <a:pt x="6431" y="19697"/>
                    <a:pt x="8136" y="21600"/>
                  </a:cubicBezTo>
                  <a:lnTo>
                    <a:pt x="21600" y="6390"/>
                  </a:lnTo>
                  <a:cubicBezTo>
                    <a:pt x="20772" y="5477"/>
                    <a:pt x="20018" y="4480"/>
                    <a:pt x="19349" y="3411"/>
                  </a:cubicBezTo>
                  <a:cubicBezTo>
                    <a:pt x="18679" y="2342"/>
                    <a:pt x="18094" y="1201"/>
                    <a:pt x="1760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2" name="Shape 28">
              <a:extLst>
                <a:ext uri="{FF2B5EF4-FFF2-40B4-BE49-F238E27FC236}">
                  <a16:creationId xmlns:a16="http://schemas.microsoft.com/office/drawing/2014/main" id="{02EA8E8E-CA32-3345-B2FB-CB472CCD349E}"/>
                </a:ext>
              </a:extLst>
            </p:cNvPr>
            <p:cNvSpPr/>
            <p:nvPr/>
          </p:nvSpPr>
          <p:spPr>
            <a:xfrm>
              <a:off x="1371600" y="1673225"/>
              <a:ext cx="709464" cy="6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71" y="21600"/>
                  </a:moveTo>
                  <a:cubicBezTo>
                    <a:pt x="18309" y="20321"/>
                    <a:pt x="18869" y="19108"/>
                    <a:pt x="19535" y="17976"/>
                  </a:cubicBezTo>
                  <a:cubicBezTo>
                    <a:pt x="20138" y="16950"/>
                    <a:pt x="20830" y="15990"/>
                    <a:pt x="21600" y="15111"/>
                  </a:cubicBezTo>
                  <a:lnTo>
                    <a:pt x="7924" y="0"/>
                  </a:lnTo>
                  <a:cubicBezTo>
                    <a:pt x="6266" y="1862"/>
                    <a:pt x="4767" y="3905"/>
                    <a:pt x="3461" y="6090"/>
                  </a:cubicBezTo>
                  <a:cubicBezTo>
                    <a:pt x="2092" y="8382"/>
                    <a:pt x="928" y="10836"/>
                    <a:pt x="0" y="13421"/>
                  </a:cubicBezTo>
                  <a:lnTo>
                    <a:pt x="17871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3" name="Shape 29">
              <a:extLst>
                <a:ext uri="{FF2B5EF4-FFF2-40B4-BE49-F238E27FC236}">
                  <a16:creationId xmlns:a16="http://schemas.microsoft.com/office/drawing/2014/main" id="{30D9A61C-587A-7E48-AB07-057679B26CFF}"/>
                </a:ext>
              </a:extLst>
            </p:cNvPr>
            <p:cNvSpPr/>
            <p:nvPr/>
          </p:nvSpPr>
          <p:spPr>
            <a:xfrm>
              <a:off x="3124200" y="2578100"/>
              <a:ext cx="687711" cy="4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5" y="0"/>
                  </a:moveTo>
                  <a:cubicBezTo>
                    <a:pt x="1593" y="1852"/>
                    <a:pt x="1423" y="3659"/>
                    <a:pt x="1145" y="5406"/>
                  </a:cubicBezTo>
                  <a:cubicBezTo>
                    <a:pt x="868" y="7152"/>
                    <a:pt x="482" y="8838"/>
                    <a:pt x="0" y="10449"/>
                  </a:cubicBezTo>
                  <a:lnTo>
                    <a:pt x="18436" y="21600"/>
                  </a:lnTo>
                  <a:cubicBezTo>
                    <a:pt x="19407" y="18272"/>
                    <a:pt x="20171" y="14786"/>
                    <a:pt x="20706" y="11174"/>
                  </a:cubicBezTo>
                  <a:cubicBezTo>
                    <a:pt x="21241" y="7563"/>
                    <a:pt x="21547" y="3827"/>
                    <a:pt x="21600" y="0"/>
                  </a:cubicBezTo>
                  <a:lnTo>
                    <a:pt x="164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4" name="Shape 30">
              <a:extLst>
                <a:ext uri="{FF2B5EF4-FFF2-40B4-BE49-F238E27FC236}">
                  <a16:creationId xmlns:a16="http://schemas.microsoft.com/office/drawing/2014/main" id="{E31D51DF-B616-0B48-A591-E519205C5F9B}"/>
                </a:ext>
              </a:extLst>
            </p:cNvPr>
            <p:cNvSpPr/>
            <p:nvPr/>
          </p:nvSpPr>
          <p:spPr>
            <a:xfrm>
              <a:off x="2784475" y="3009900"/>
              <a:ext cx="638374" cy="706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01" y="0"/>
                  </a:moveTo>
                  <a:cubicBezTo>
                    <a:pt x="5462" y="804"/>
                    <a:pt x="4440" y="1527"/>
                    <a:pt x="3350" y="2157"/>
                  </a:cubicBezTo>
                  <a:cubicBezTo>
                    <a:pt x="2295" y="2767"/>
                    <a:pt x="1175" y="3293"/>
                    <a:pt x="0" y="3722"/>
                  </a:cubicBezTo>
                  <a:lnTo>
                    <a:pt x="8225" y="21600"/>
                  </a:lnTo>
                  <a:cubicBezTo>
                    <a:pt x="10714" y="20711"/>
                    <a:pt x="13084" y="19604"/>
                    <a:pt x="15303" y="18303"/>
                  </a:cubicBezTo>
                  <a:cubicBezTo>
                    <a:pt x="17566" y="16976"/>
                    <a:pt x="19679" y="15443"/>
                    <a:pt x="21600" y="13739"/>
                  </a:cubicBezTo>
                  <a:lnTo>
                    <a:pt x="640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5" name="Shape 31">
              <a:extLst>
                <a:ext uri="{FF2B5EF4-FFF2-40B4-BE49-F238E27FC236}">
                  <a16:creationId xmlns:a16="http://schemas.microsoft.com/office/drawing/2014/main" id="{1C86466A-EAA3-0A4D-8CC8-D342556721BA}"/>
                </a:ext>
              </a:extLst>
            </p:cNvPr>
            <p:cNvSpPr/>
            <p:nvPr/>
          </p:nvSpPr>
          <p:spPr>
            <a:xfrm>
              <a:off x="3136900" y="2082800"/>
              <a:ext cx="674180" cy="48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9" y="0"/>
                  </a:moveTo>
                  <a:lnTo>
                    <a:pt x="0" y="11017"/>
                  </a:lnTo>
                  <a:cubicBezTo>
                    <a:pt x="811" y="14123"/>
                    <a:pt x="1255" y="17480"/>
                    <a:pt x="1255" y="20984"/>
                  </a:cubicBezTo>
                  <a:cubicBezTo>
                    <a:pt x="1255" y="21191"/>
                    <a:pt x="1247" y="21395"/>
                    <a:pt x="1244" y="21600"/>
                  </a:cubicBezTo>
                  <a:lnTo>
                    <a:pt x="21594" y="21600"/>
                  </a:lnTo>
                  <a:cubicBezTo>
                    <a:pt x="21596" y="21395"/>
                    <a:pt x="21600" y="21190"/>
                    <a:pt x="21600" y="20984"/>
                  </a:cubicBezTo>
                  <a:cubicBezTo>
                    <a:pt x="21600" y="13579"/>
                    <a:pt x="20610" y="6502"/>
                    <a:pt x="18809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6" name="Shape 32">
              <a:extLst>
                <a:ext uri="{FF2B5EF4-FFF2-40B4-BE49-F238E27FC236}">
                  <a16:creationId xmlns:a16="http://schemas.microsoft.com/office/drawing/2014/main" id="{A0899024-420F-AC44-8FD4-E84C10E45E85}"/>
                </a:ext>
              </a:extLst>
            </p:cNvPr>
            <p:cNvSpPr/>
            <p:nvPr/>
          </p:nvSpPr>
          <p:spPr>
            <a:xfrm>
              <a:off x="2552700" y="3139256"/>
              <a:ext cx="460450" cy="67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43" y="0"/>
                  </a:moveTo>
                  <a:cubicBezTo>
                    <a:pt x="8755" y="396"/>
                    <a:pt x="7107" y="707"/>
                    <a:pt x="5411" y="926"/>
                  </a:cubicBezTo>
                  <a:cubicBezTo>
                    <a:pt x="3656" y="1153"/>
                    <a:pt x="1849" y="1280"/>
                    <a:pt x="0" y="1298"/>
                  </a:cubicBezTo>
                  <a:lnTo>
                    <a:pt x="0" y="21600"/>
                  </a:lnTo>
                  <a:cubicBezTo>
                    <a:pt x="3867" y="21575"/>
                    <a:pt x="7647" y="21311"/>
                    <a:pt x="11311" y="20830"/>
                  </a:cubicBezTo>
                  <a:cubicBezTo>
                    <a:pt x="14857" y="20364"/>
                    <a:pt x="18296" y="19695"/>
                    <a:pt x="21600" y="18840"/>
                  </a:cubicBezTo>
                  <a:lnTo>
                    <a:pt x="1034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7" name="Shape 33">
              <a:extLst>
                <a:ext uri="{FF2B5EF4-FFF2-40B4-BE49-F238E27FC236}">
                  <a16:creationId xmlns:a16="http://schemas.microsoft.com/office/drawing/2014/main" id="{41656FBF-76B5-354C-BA82-1B86268A8BA5}"/>
                </a:ext>
              </a:extLst>
            </p:cNvPr>
            <p:cNvSpPr/>
            <p:nvPr/>
          </p:nvSpPr>
          <p:spPr>
            <a:xfrm>
              <a:off x="1270000" y="2578100"/>
              <a:ext cx="687711" cy="47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449"/>
                  </a:moveTo>
                  <a:cubicBezTo>
                    <a:pt x="21118" y="8838"/>
                    <a:pt x="20732" y="7152"/>
                    <a:pt x="20454" y="5405"/>
                  </a:cubicBezTo>
                  <a:cubicBezTo>
                    <a:pt x="20177" y="3659"/>
                    <a:pt x="20006" y="1852"/>
                    <a:pt x="19955" y="0"/>
                  </a:cubicBezTo>
                  <a:lnTo>
                    <a:pt x="0" y="0"/>
                  </a:lnTo>
                  <a:cubicBezTo>
                    <a:pt x="53" y="3827"/>
                    <a:pt x="359" y="7563"/>
                    <a:pt x="894" y="11174"/>
                  </a:cubicBezTo>
                  <a:cubicBezTo>
                    <a:pt x="1429" y="14785"/>
                    <a:pt x="2194" y="18272"/>
                    <a:pt x="3164" y="21600"/>
                  </a:cubicBezTo>
                  <a:lnTo>
                    <a:pt x="21600" y="104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8" name="Shape 34">
              <a:extLst>
                <a:ext uri="{FF2B5EF4-FFF2-40B4-BE49-F238E27FC236}">
                  <a16:creationId xmlns:a16="http://schemas.microsoft.com/office/drawing/2014/main" id="{76AF6C45-4491-A14C-8081-40DC83F0FD1C}"/>
                </a:ext>
              </a:extLst>
            </p:cNvPr>
            <p:cNvSpPr/>
            <p:nvPr/>
          </p:nvSpPr>
          <p:spPr>
            <a:xfrm>
              <a:off x="1670050" y="3016250"/>
              <a:ext cx="628842" cy="69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731"/>
                  </a:moveTo>
                  <a:cubicBezTo>
                    <a:pt x="20469" y="3187"/>
                    <a:pt x="19372" y="2602"/>
                    <a:pt x="18308" y="1981"/>
                  </a:cubicBezTo>
                  <a:cubicBezTo>
                    <a:pt x="17246" y="1360"/>
                    <a:pt x="16212" y="699"/>
                    <a:pt x="15211" y="0"/>
                  </a:cubicBezTo>
                  <a:lnTo>
                    <a:pt x="0" y="13765"/>
                  </a:lnTo>
                  <a:cubicBezTo>
                    <a:pt x="1878" y="15449"/>
                    <a:pt x="3950" y="16963"/>
                    <a:pt x="6174" y="18272"/>
                  </a:cubicBezTo>
                  <a:cubicBezTo>
                    <a:pt x="8421" y="19595"/>
                    <a:pt x="10827" y="20714"/>
                    <a:pt x="13360" y="21600"/>
                  </a:cubicBezTo>
                  <a:lnTo>
                    <a:pt x="21600" y="373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9" name="Shape 35">
              <a:extLst>
                <a:ext uri="{FF2B5EF4-FFF2-40B4-BE49-F238E27FC236}">
                  <a16:creationId xmlns:a16="http://schemas.microsoft.com/office/drawing/2014/main" id="{763CECA3-D6DB-7946-976C-A8ADB0C364B3}"/>
                </a:ext>
              </a:extLst>
            </p:cNvPr>
            <p:cNvSpPr/>
            <p:nvPr/>
          </p:nvSpPr>
          <p:spPr>
            <a:xfrm>
              <a:off x="2070100" y="3136900"/>
              <a:ext cx="466831" cy="67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69"/>
                  </a:moveTo>
                  <a:cubicBezTo>
                    <a:pt x="19776" y="1357"/>
                    <a:pt x="17992" y="1230"/>
                    <a:pt x="16262" y="998"/>
                  </a:cubicBezTo>
                  <a:cubicBezTo>
                    <a:pt x="14533" y="767"/>
                    <a:pt x="12857" y="430"/>
                    <a:pt x="11250" y="0"/>
                  </a:cubicBezTo>
                  <a:lnTo>
                    <a:pt x="0" y="18699"/>
                  </a:lnTo>
                  <a:cubicBezTo>
                    <a:pt x="3340" y="19623"/>
                    <a:pt x="6832" y="20342"/>
                    <a:pt x="10443" y="20833"/>
                  </a:cubicBezTo>
                  <a:cubicBezTo>
                    <a:pt x="14054" y="21324"/>
                    <a:pt x="17784" y="21587"/>
                    <a:pt x="21600" y="21600"/>
                  </a:cubicBezTo>
                  <a:lnTo>
                    <a:pt x="21600" y="136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0" name="Shape 36">
              <a:extLst>
                <a:ext uri="{FF2B5EF4-FFF2-40B4-BE49-F238E27FC236}">
                  <a16:creationId xmlns:a16="http://schemas.microsoft.com/office/drawing/2014/main" id="{86DF8C75-8900-8F4C-9BB5-56D6BD87460C}"/>
                </a:ext>
              </a:extLst>
            </p:cNvPr>
            <p:cNvSpPr/>
            <p:nvPr/>
          </p:nvSpPr>
          <p:spPr>
            <a:xfrm>
              <a:off x="4076" y="1590675"/>
              <a:ext cx="770098" cy="97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17807" y="21298"/>
                  </a:moveTo>
                  <a:cubicBezTo>
                    <a:pt x="17802" y="15688"/>
                    <a:pt x="19150" y="10327"/>
                    <a:pt x="21595" y="5404"/>
                  </a:cubicBezTo>
                  <a:lnTo>
                    <a:pt x="5140" y="0"/>
                  </a:lnTo>
                  <a:cubicBezTo>
                    <a:pt x="1825" y="6588"/>
                    <a:pt x="-5" y="13773"/>
                    <a:pt x="0" y="21298"/>
                  </a:cubicBezTo>
                  <a:cubicBezTo>
                    <a:pt x="0" y="21399"/>
                    <a:pt x="3" y="21499"/>
                    <a:pt x="5" y="21600"/>
                  </a:cubicBezTo>
                  <a:lnTo>
                    <a:pt x="17811" y="21600"/>
                  </a:lnTo>
                  <a:cubicBezTo>
                    <a:pt x="17809" y="21499"/>
                    <a:pt x="17807" y="21399"/>
                    <a:pt x="17807" y="2129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1" name="Shape 37">
              <a:extLst>
                <a:ext uri="{FF2B5EF4-FFF2-40B4-BE49-F238E27FC236}">
                  <a16:creationId xmlns:a16="http://schemas.microsoft.com/office/drawing/2014/main" id="{511727AD-9C1A-DC47-AC08-DB51839CC70A}"/>
                </a:ext>
              </a:extLst>
            </p:cNvPr>
            <p:cNvSpPr/>
            <p:nvPr/>
          </p:nvSpPr>
          <p:spPr>
            <a:xfrm>
              <a:off x="2552700" y="12700"/>
              <a:ext cx="967036" cy="78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583"/>
                  </a:lnTo>
                  <a:cubicBezTo>
                    <a:pt x="2864" y="17595"/>
                    <a:pt x="5661" y="17957"/>
                    <a:pt x="8365" y="18638"/>
                  </a:cubicBezTo>
                  <a:cubicBezTo>
                    <a:pt x="11069" y="19318"/>
                    <a:pt x="13680" y="20317"/>
                    <a:pt x="16171" y="21600"/>
                  </a:cubicBezTo>
                  <a:lnTo>
                    <a:pt x="21600" y="5352"/>
                  </a:lnTo>
                  <a:cubicBezTo>
                    <a:pt x="18272" y="3639"/>
                    <a:pt x="14785" y="2307"/>
                    <a:pt x="11173" y="1400"/>
                  </a:cubicBezTo>
                  <a:cubicBezTo>
                    <a:pt x="7562" y="493"/>
                    <a:pt x="3825" y="12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2" name="Shape 38">
              <a:extLst>
                <a:ext uri="{FF2B5EF4-FFF2-40B4-BE49-F238E27FC236}">
                  <a16:creationId xmlns:a16="http://schemas.microsoft.com/office/drawing/2014/main" id="{D44A5ADD-B0A1-9C49-87BA-36CAEBE66732}"/>
                </a:ext>
              </a:extLst>
            </p:cNvPr>
            <p:cNvSpPr/>
            <p:nvPr/>
          </p:nvSpPr>
          <p:spPr>
            <a:xfrm>
              <a:off x="1574800" y="12700"/>
              <a:ext cx="967061" cy="78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9" y="21600"/>
                  </a:moveTo>
                  <a:cubicBezTo>
                    <a:pt x="7920" y="20317"/>
                    <a:pt x="10531" y="19318"/>
                    <a:pt x="13235" y="18638"/>
                  </a:cubicBezTo>
                  <a:cubicBezTo>
                    <a:pt x="15939" y="17957"/>
                    <a:pt x="18736" y="17595"/>
                    <a:pt x="21600" y="17583"/>
                  </a:cubicBezTo>
                  <a:lnTo>
                    <a:pt x="21600" y="0"/>
                  </a:lnTo>
                  <a:cubicBezTo>
                    <a:pt x="17775" y="12"/>
                    <a:pt x="14038" y="493"/>
                    <a:pt x="10427" y="1400"/>
                  </a:cubicBezTo>
                  <a:cubicBezTo>
                    <a:pt x="6815" y="2307"/>
                    <a:pt x="3328" y="3639"/>
                    <a:pt x="0" y="5352"/>
                  </a:cubicBezTo>
                  <a:lnTo>
                    <a:pt x="5429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3" name="Shape 39">
              <a:extLst>
                <a:ext uri="{FF2B5EF4-FFF2-40B4-BE49-F238E27FC236}">
                  <a16:creationId xmlns:a16="http://schemas.microsoft.com/office/drawing/2014/main" id="{68A1768F-7E4D-A641-90BD-89C26679397F}"/>
                </a:ext>
              </a:extLst>
            </p:cNvPr>
            <p:cNvSpPr/>
            <p:nvPr/>
          </p:nvSpPr>
          <p:spPr>
            <a:xfrm>
              <a:off x="4312102" y="1593655"/>
              <a:ext cx="770285" cy="97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0" y="5434"/>
                  </a:moveTo>
                  <a:cubicBezTo>
                    <a:pt x="2447" y="10342"/>
                    <a:pt x="3795" y="15693"/>
                    <a:pt x="3793" y="21296"/>
                  </a:cubicBezTo>
                  <a:cubicBezTo>
                    <a:pt x="3793" y="21397"/>
                    <a:pt x="3791" y="21499"/>
                    <a:pt x="3788" y="21600"/>
                  </a:cubicBezTo>
                  <a:lnTo>
                    <a:pt x="21594" y="21600"/>
                  </a:lnTo>
                  <a:cubicBezTo>
                    <a:pt x="21596" y="21499"/>
                    <a:pt x="21598" y="21397"/>
                    <a:pt x="21599" y="21296"/>
                  </a:cubicBezTo>
                  <a:cubicBezTo>
                    <a:pt x="21600" y="13768"/>
                    <a:pt x="19769" y="6582"/>
                    <a:pt x="16453" y="0"/>
                  </a:cubicBezTo>
                  <a:lnTo>
                    <a:pt x="0" y="543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4" name="Shape 40">
              <a:extLst>
                <a:ext uri="{FF2B5EF4-FFF2-40B4-BE49-F238E27FC236}">
                  <a16:creationId xmlns:a16="http://schemas.microsoft.com/office/drawing/2014/main" id="{89D33FCA-D1F6-B14E-BDE0-12B5C905B3B3}"/>
                </a:ext>
              </a:extLst>
            </p:cNvPr>
            <p:cNvSpPr/>
            <p:nvPr/>
          </p:nvSpPr>
          <p:spPr>
            <a:xfrm>
              <a:off x="3886200" y="3302000"/>
              <a:ext cx="996120" cy="104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74" y="0"/>
                  </a:moveTo>
                  <a:cubicBezTo>
                    <a:pt x="7819" y="2327"/>
                    <a:pt x="6535" y="4538"/>
                    <a:pt x="5047" y="6606"/>
                  </a:cubicBezTo>
                  <a:cubicBezTo>
                    <a:pt x="3559" y="8674"/>
                    <a:pt x="1867" y="10601"/>
                    <a:pt x="0" y="12359"/>
                  </a:cubicBezTo>
                  <a:lnTo>
                    <a:pt x="9736" y="21600"/>
                  </a:lnTo>
                  <a:cubicBezTo>
                    <a:pt x="12238" y="19240"/>
                    <a:pt x="14502" y="16654"/>
                    <a:pt x="16492" y="13876"/>
                  </a:cubicBezTo>
                  <a:cubicBezTo>
                    <a:pt x="18481" y="11098"/>
                    <a:pt x="20196" y="8129"/>
                    <a:pt x="21600" y="5003"/>
                  </a:cubicBezTo>
                  <a:lnTo>
                    <a:pt x="887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5" name="Shape 41">
              <a:extLst>
                <a:ext uri="{FF2B5EF4-FFF2-40B4-BE49-F238E27FC236}">
                  <a16:creationId xmlns:a16="http://schemas.microsoft.com/office/drawing/2014/main" id="{F71D542C-4BC0-A340-B6C8-9010A7507B85}"/>
                </a:ext>
              </a:extLst>
            </p:cNvPr>
            <p:cNvSpPr/>
            <p:nvPr/>
          </p:nvSpPr>
          <p:spPr>
            <a:xfrm>
              <a:off x="195212" y="762000"/>
              <a:ext cx="985641" cy="106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649"/>
                  </a:moveTo>
                  <a:lnTo>
                    <a:pt x="12859" y="21600"/>
                  </a:lnTo>
                  <a:cubicBezTo>
                    <a:pt x="13850" y="19270"/>
                    <a:pt x="15086" y="17054"/>
                    <a:pt x="16540" y="14981"/>
                  </a:cubicBezTo>
                  <a:cubicBezTo>
                    <a:pt x="18014" y="12880"/>
                    <a:pt x="19711" y="10926"/>
                    <a:pt x="21600" y="9147"/>
                  </a:cubicBezTo>
                  <a:lnTo>
                    <a:pt x="11760" y="0"/>
                  </a:lnTo>
                  <a:cubicBezTo>
                    <a:pt x="9230" y="2374"/>
                    <a:pt x="6955" y="4982"/>
                    <a:pt x="4975" y="7786"/>
                  </a:cubicBezTo>
                  <a:cubicBezTo>
                    <a:pt x="3014" y="10561"/>
                    <a:pt x="1343" y="13528"/>
                    <a:pt x="0" y="166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6" name="Shape 42">
              <a:extLst>
                <a:ext uri="{FF2B5EF4-FFF2-40B4-BE49-F238E27FC236}">
                  <a16:creationId xmlns:a16="http://schemas.microsoft.com/office/drawing/2014/main" id="{08CC0128-6444-E841-B097-44AC661C6B51}"/>
                </a:ext>
              </a:extLst>
            </p:cNvPr>
            <p:cNvSpPr/>
            <p:nvPr/>
          </p:nvSpPr>
          <p:spPr>
            <a:xfrm>
              <a:off x="208923" y="3302000"/>
              <a:ext cx="990378" cy="104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26" y="0"/>
                  </a:moveTo>
                  <a:lnTo>
                    <a:pt x="0" y="5003"/>
                  </a:lnTo>
                  <a:cubicBezTo>
                    <a:pt x="1404" y="8129"/>
                    <a:pt x="3119" y="11098"/>
                    <a:pt x="5108" y="13876"/>
                  </a:cubicBezTo>
                  <a:cubicBezTo>
                    <a:pt x="7098" y="16654"/>
                    <a:pt x="9362" y="19240"/>
                    <a:pt x="11863" y="21600"/>
                  </a:cubicBezTo>
                  <a:lnTo>
                    <a:pt x="21600" y="12359"/>
                  </a:lnTo>
                  <a:cubicBezTo>
                    <a:pt x="19733" y="10600"/>
                    <a:pt x="18041" y="8674"/>
                    <a:pt x="16553" y="6606"/>
                  </a:cubicBezTo>
                  <a:cubicBezTo>
                    <a:pt x="15065" y="4537"/>
                    <a:pt x="13781" y="2327"/>
                    <a:pt x="1272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7" name="Shape 43">
              <a:extLst>
                <a:ext uri="{FF2B5EF4-FFF2-40B4-BE49-F238E27FC236}">
                  <a16:creationId xmlns:a16="http://schemas.microsoft.com/office/drawing/2014/main" id="{A0136EB2-81BA-6A41-ADCD-10990C404CC1}"/>
                </a:ext>
              </a:extLst>
            </p:cNvPr>
            <p:cNvSpPr/>
            <p:nvPr/>
          </p:nvSpPr>
          <p:spPr>
            <a:xfrm>
              <a:off x="3276600" y="3911600"/>
              <a:ext cx="1053443" cy="98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93" y="0"/>
                  </a:moveTo>
                  <a:cubicBezTo>
                    <a:pt x="10622" y="1852"/>
                    <a:pt x="8687" y="3525"/>
                    <a:pt x="6613" y="4992"/>
                  </a:cubicBezTo>
                  <a:cubicBezTo>
                    <a:pt x="4539" y="6459"/>
                    <a:pt x="2326" y="7721"/>
                    <a:pt x="0" y="8749"/>
                  </a:cubicBezTo>
                  <a:lnTo>
                    <a:pt x="4984" y="21600"/>
                  </a:lnTo>
                  <a:cubicBezTo>
                    <a:pt x="8105" y="20219"/>
                    <a:pt x="11074" y="18524"/>
                    <a:pt x="13855" y="16550"/>
                  </a:cubicBezTo>
                  <a:cubicBezTo>
                    <a:pt x="16636" y="14577"/>
                    <a:pt x="19229" y="12326"/>
                    <a:pt x="21600" y="9834"/>
                  </a:cubicBezTo>
                  <a:lnTo>
                    <a:pt x="1239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8" name="Shape 44">
              <a:extLst>
                <a:ext uri="{FF2B5EF4-FFF2-40B4-BE49-F238E27FC236}">
                  <a16:creationId xmlns:a16="http://schemas.microsoft.com/office/drawing/2014/main" id="{38584CF5-D34C-EA4C-ABBD-5F714193CC0B}"/>
                </a:ext>
              </a:extLst>
            </p:cNvPr>
            <p:cNvSpPr/>
            <p:nvPr/>
          </p:nvSpPr>
          <p:spPr>
            <a:xfrm>
              <a:off x="3289300" y="203200"/>
              <a:ext cx="1059384" cy="1000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70"/>
                  </a:moveTo>
                  <a:cubicBezTo>
                    <a:pt x="2346" y="13722"/>
                    <a:pt x="4573" y="15011"/>
                    <a:pt x="6656" y="16509"/>
                  </a:cubicBezTo>
                  <a:cubicBezTo>
                    <a:pt x="8739" y="18007"/>
                    <a:pt x="10678" y="19713"/>
                    <a:pt x="12445" y="21600"/>
                  </a:cubicBezTo>
                  <a:lnTo>
                    <a:pt x="21600" y="11905"/>
                  </a:lnTo>
                  <a:cubicBezTo>
                    <a:pt x="19237" y="9386"/>
                    <a:pt x="16644" y="7110"/>
                    <a:pt x="13858" y="5113"/>
                  </a:cubicBezTo>
                  <a:cubicBezTo>
                    <a:pt x="11072" y="3116"/>
                    <a:pt x="8093" y="1399"/>
                    <a:pt x="4956" y="0"/>
                  </a:cubicBezTo>
                  <a:lnTo>
                    <a:pt x="0" y="1267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9" name="Shape 45">
              <a:extLst>
                <a:ext uri="{FF2B5EF4-FFF2-40B4-BE49-F238E27FC236}">
                  <a16:creationId xmlns:a16="http://schemas.microsoft.com/office/drawing/2014/main" id="{889D3199-862D-5F47-BE82-AFB92891B074}"/>
                </a:ext>
              </a:extLst>
            </p:cNvPr>
            <p:cNvSpPr/>
            <p:nvPr/>
          </p:nvSpPr>
          <p:spPr>
            <a:xfrm>
              <a:off x="4305300" y="2578100"/>
              <a:ext cx="783890" cy="9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03" y="0"/>
                  </a:moveTo>
                  <a:cubicBezTo>
                    <a:pt x="4055" y="2855"/>
                    <a:pt x="3670" y="5642"/>
                    <a:pt x="2976" y="8337"/>
                  </a:cubicBezTo>
                  <a:cubicBezTo>
                    <a:pt x="2282" y="11031"/>
                    <a:pt x="1279" y="13633"/>
                    <a:pt x="0" y="16115"/>
                  </a:cubicBezTo>
                  <a:lnTo>
                    <a:pt x="16169" y="21600"/>
                  </a:lnTo>
                  <a:cubicBezTo>
                    <a:pt x="17876" y="18273"/>
                    <a:pt x="19210" y="14786"/>
                    <a:pt x="20129" y="11174"/>
                  </a:cubicBezTo>
                  <a:cubicBezTo>
                    <a:pt x="21048" y="7563"/>
                    <a:pt x="21552" y="3826"/>
                    <a:pt x="21600" y="0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0" name="Shape 46">
              <a:extLst>
                <a:ext uri="{FF2B5EF4-FFF2-40B4-BE49-F238E27FC236}">
                  <a16:creationId xmlns:a16="http://schemas.microsoft.com/office/drawing/2014/main" id="{57EA495C-1783-404B-A60D-A166CBDE860E}"/>
                </a:ext>
              </a:extLst>
            </p:cNvPr>
            <p:cNvSpPr/>
            <p:nvPr/>
          </p:nvSpPr>
          <p:spPr>
            <a:xfrm>
              <a:off x="749300" y="206375"/>
              <a:ext cx="1056196" cy="997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83" y="21600"/>
                  </a:moveTo>
                  <a:cubicBezTo>
                    <a:pt x="10951" y="19703"/>
                    <a:pt x="12896" y="17990"/>
                    <a:pt x="14989" y="16493"/>
                  </a:cubicBezTo>
                  <a:cubicBezTo>
                    <a:pt x="17057" y="15012"/>
                    <a:pt x="19270" y="13742"/>
                    <a:pt x="21600" y="12711"/>
                  </a:cubicBezTo>
                  <a:lnTo>
                    <a:pt x="16629" y="0"/>
                  </a:lnTo>
                  <a:cubicBezTo>
                    <a:pt x="13506" y="1380"/>
                    <a:pt x="10539" y="3080"/>
                    <a:pt x="7765" y="5061"/>
                  </a:cubicBezTo>
                  <a:cubicBezTo>
                    <a:pt x="4967" y="7059"/>
                    <a:pt x="2367" y="9343"/>
                    <a:pt x="0" y="11874"/>
                  </a:cubicBezTo>
                  <a:lnTo>
                    <a:pt x="9183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1" name="Shape 47">
              <a:extLst>
                <a:ext uri="{FF2B5EF4-FFF2-40B4-BE49-F238E27FC236}">
                  <a16:creationId xmlns:a16="http://schemas.microsoft.com/office/drawing/2014/main" id="{7C356A91-803D-9647-84DB-2DA7841C9B54}"/>
                </a:ext>
              </a:extLst>
            </p:cNvPr>
            <p:cNvSpPr/>
            <p:nvPr/>
          </p:nvSpPr>
          <p:spPr>
            <a:xfrm>
              <a:off x="762000" y="3911600"/>
              <a:ext cx="1053431" cy="98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749"/>
                  </a:moveTo>
                  <a:cubicBezTo>
                    <a:pt x="19274" y="7721"/>
                    <a:pt x="17061" y="6460"/>
                    <a:pt x="14987" y="4992"/>
                  </a:cubicBezTo>
                  <a:cubicBezTo>
                    <a:pt x="12913" y="3525"/>
                    <a:pt x="10978" y="1852"/>
                    <a:pt x="9207" y="0"/>
                  </a:cubicBezTo>
                  <a:lnTo>
                    <a:pt x="0" y="9834"/>
                  </a:lnTo>
                  <a:cubicBezTo>
                    <a:pt x="2371" y="12326"/>
                    <a:pt x="4964" y="14577"/>
                    <a:pt x="7745" y="16550"/>
                  </a:cubicBezTo>
                  <a:cubicBezTo>
                    <a:pt x="10526" y="18524"/>
                    <a:pt x="13494" y="20219"/>
                    <a:pt x="16616" y="21600"/>
                  </a:cubicBezTo>
                  <a:lnTo>
                    <a:pt x="21600" y="87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2" name="Shape 48">
              <a:extLst>
                <a:ext uri="{FF2B5EF4-FFF2-40B4-BE49-F238E27FC236}">
                  <a16:creationId xmlns:a16="http://schemas.microsoft.com/office/drawing/2014/main" id="{EF9D3863-2B2B-FA49-B052-1DE85B940E07}"/>
                </a:ext>
              </a:extLst>
            </p:cNvPr>
            <p:cNvSpPr/>
            <p:nvPr/>
          </p:nvSpPr>
          <p:spPr>
            <a:xfrm>
              <a:off x="6201" y="2578100"/>
              <a:ext cx="777683" cy="9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15"/>
                  </a:moveTo>
                  <a:cubicBezTo>
                    <a:pt x="20321" y="13632"/>
                    <a:pt x="19319" y="11031"/>
                    <a:pt x="18625" y="8337"/>
                  </a:cubicBezTo>
                  <a:cubicBezTo>
                    <a:pt x="17931" y="5642"/>
                    <a:pt x="17545" y="2855"/>
                    <a:pt x="17497" y="0"/>
                  </a:cubicBezTo>
                  <a:lnTo>
                    <a:pt x="0" y="0"/>
                  </a:lnTo>
                  <a:cubicBezTo>
                    <a:pt x="47" y="3826"/>
                    <a:pt x="552" y="7563"/>
                    <a:pt x="1471" y="11174"/>
                  </a:cubicBezTo>
                  <a:cubicBezTo>
                    <a:pt x="2390" y="14786"/>
                    <a:pt x="3724" y="18273"/>
                    <a:pt x="5431" y="21600"/>
                  </a:cubicBezTo>
                  <a:lnTo>
                    <a:pt x="21600" y="1611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3" name="Shape 49">
              <a:extLst>
                <a:ext uri="{FF2B5EF4-FFF2-40B4-BE49-F238E27FC236}">
                  <a16:creationId xmlns:a16="http://schemas.microsoft.com/office/drawing/2014/main" id="{2B943F70-F0CF-4C46-8388-0890F969F433}"/>
                </a:ext>
              </a:extLst>
            </p:cNvPr>
            <p:cNvSpPr/>
            <p:nvPr/>
          </p:nvSpPr>
          <p:spPr>
            <a:xfrm>
              <a:off x="2552700" y="4318000"/>
              <a:ext cx="952909" cy="7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0" y="0"/>
                  </a:moveTo>
                  <a:cubicBezTo>
                    <a:pt x="13605" y="1242"/>
                    <a:pt x="11005" y="2208"/>
                    <a:pt x="8315" y="2866"/>
                  </a:cubicBezTo>
                  <a:cubicBezTo>
                    <a:pt x="5625" y="3524"/>
                    <a:pt x="2845" y="3874"/>
                    <a:pt x="0" y="3885"/>
                  </a:cubicBezTo>
                  <a:lnTo>
                    <a:pt x="0" y="21600"/>
                  </a:lnTo>
                  <a:cubicBezTo>
                    <a:pt x="3821" y="21589"/>
                    <a:pt x="7554" y="21118"/>
                    <a:pt x="11165" y="20232"/>
                  </a:cubicBezTo>
                  <a:cubicBezTo>
                    <a:pt x="14777" y="19346"/>
                    <a:pt x="18266" y="18044"/>
                    <a:pt x="21600" y="16369"/>
                  </a:cubicBezTo>
                  <a:lnTo>
                    <a:pt x="1609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4" name="Shape 50">
              <a:extLst>
                <a:ext uri="{FF2B5EF4-FFF2-40B4-BE49-F238E27FC236}">
                  <a16:creationId xmlns:a16="http://schemas.microsoft.com/office/drawing/2014/main" id="{D4F477AD-154F-9A46-B3EE-18325C43E994}"/>
                </a:ext>
              </a:extLst>
            </p:cNvPr>
            <p:cNvSpPr/>
            <p:nvPr/>
          </p:nvSpPr>
          <p:spPr>
            <a:xfrm>
              <a:off x="1587500" y="4318000"/>
              <a:ext cx="952941" cy="7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6"/>
                  </a:moveTo>
                  <a:cubicBezTo>
                    <a:pt x="18755" y="3874"/>
                    <a:pt x="15975" y="3524"/>
                    <a:pt x="13285" y="2866"/>
                  </a:cubicBezTo>
                  <a:cubicBezTo>
                    <a:pt x="10594" y="2208"/>
                    <a:pt x="7994" y="1242"/>
                    <a:pt x="5509" y="0"/>
                  </a:cubicBezTo>
                  <a:lnTo>
                    <a:pt x="0" y="16369"/>
                  </a:lnTo>
                  <a:cubicBezTo>
                    <a:pt x="3334" y="18044"/>
                    <a:pt x="6823" y="19346"/>
                    <a:pt x="10435" y="20232"/>
                  </a:cubicBezTo>
                  <a:cubicBezTo>
                    <a:pt x="14046" y="21118"/>
                    <a:pt x="17779" y="21589"/>
                    <a:pt x="21600" y="21600"/>
                  </a:cubicBezTo>
                  <a:lnTo>
                    <a:pt x="21600" y="388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5" name="Shape 51">
              <a:extLst>
                <a:ext uri="{FF2B5EF4-FFF2-40B4-BE49-F238E27FC236}">
                  <a16:creationId xmlns:a16="http://schemas.microsoft.com/office/drawing/2014/main" id="{12AA7CFE-5B3B-2449-BBFF-69EFEAEBF06C}"/>
                </a:ext>
              </a:extLst>
            </p:cNvPr>
            <p:cNvSpPr/>
            <p:nvPr/>
          </p:nvSpPr>
          <p:spPr>
            <a:xfrm>
              <a:off x="1816100" y="647700"/>
              <a:ext cx="724006" cy="731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1" y="21600"/>
                  </a:moveTo>
                  <a:cubicBezTo>
                    <a:pt x="9462" y="20690"/>
                    <a:pt x="11779" y="19982"/>
                    <a:pt x="14178" y="19498"/>
                  </a:cubicBezTo>
                  <a:cubicBezTo>
                    <a:pt x="16577" y="19014"/>
                    <a:pt x="19059" y="18754"/>
                    <a:pt x="21600" y="18742"/>
                  </a:cubicBezTo>
                  <a:lnTo>
                    <a:pt x="21600" y="0"/>
                  </a:lnTo>
                  <a:cubicBezTo>
                    <a:pt x="17775" y="12"/>
                    <a:pt x="14039" y="399"/>
                    <a:pt x="10427" y="1124"/>
                  </a:cubicBezTo>
                  <a:cubicBezTo>
                    <a:pt x="6815" y="1849"/>
                    <a:pt x="3328" y="2914"/>
                    <a:pt x="0" y="4281"/>
                  </a:cubicBezTo>
                  <a:lnTo>
                    <a:pt x="725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6" name="Shape 52">
              <a:extLst>
                <a:ext uri="{FF2B5EF4-FFF2-40B4-BE49-F238E27FC236}">
                  <a16:creationId xmlns:a16="http://schemas.microsoft.com/office/drawing/2014/main" id="{46CA4750-EC4F-0840-A9CB-9191C7F7CCB7}"/>
                </a:ext>
              </a:extLst>
            </p:cNvPr>
            <p:cNvSpPr/>
            <p:nvPr/>
          </p:nvSpPr>
          <p:spPr>
            <a:xfrm>
              <a:off x="2552700" y="647700"/>
              <a:ext cx="723987" cy="73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2"/>
                  </a:lnTo>
                  <a:cubicBezTo>
                    <a:pt x="2541" y="18754"/>
                    <a:pt x="5023" y="19014"/>
                    <a:pt x="7422" y="19498"/>
                  </a:cubicBezTo>
                  <a:cubicBezTo>
                    <a:pt x="9821" y="19982"/>
                    <a:pt x="12137" y="20690"/>
                    <a:pt x="14348" y="21600"/>
                  </a:cubicBezTo>
                  <a:lnTo>
                    <a:pt x="21600" y="4281"/>
                  </a:lnTo>
                  <a:cubicBezTo>
                    <a:pt x="18272" y="2913"/>
                    <a:pt x="14785" y="1849"/>
                    <a:pt x="11173" y="1124"/>
                  </a:cubicBezTo>
                  <a:cubicBezTo>
                    <a:pt x="7561" y="399"/>
                    <a:pt x="3825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7" name="Shape 53">
              <a:extLst>
                <a:ext uri="{FF2B5EF4-FFF2-40B4-BE49-F238E27FC236}">
                  <a16:creationId xmlns:a16="http://schemas.microsoft.com/office/drawing/2014/main" id="{0152BA38-DC19-024A-B4EB-DD379982E88A}"/>
                </a:ext>
              </a:extLst>
            </p:cNvPr>
            <p:cNvSpPr/>
            <p:nvPr/>
          </p:nvSpPr>
          <p:spPr>
            <a:xfrm>
              <a:off x="635000" y="2578100"/>
              <a:ext cx="735744" cy="71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47"/>
                  </a:moveTo>
                  <a:cubicBezTo>
                    <a:pt x="20693" y="12052"/>
                    <a:pt x="19978" y="9752"/>
                    <a:pt x="19478" y="7370"/>
                  </a:cubicBezTo>
                  <a:cubicBezTo>
                    <a:pt x="18978" y="4988"/>
                    <a:pt x="18692" y="2524"/>
                    <a:pt x="18642" y="0"/>
                  </a:cubicBezTo>
                  <a:lnTo>
                    <a:pt x="0" y="0"/>
                  </a:lnTo>
                  <a:cubicBezTo>
                    <a:pt x="50" y="3826"/>
                    <a:pt x="461" y="7563"/>
                    <a:pt x="1201" y="11174"/>
                  </a:cubicBezTo>
                  <a:cubicBezTo>
                    <a:pt x="1940" y="14786"/>
                    <a:pt x="3008" y="18273"/>
                    <a:pt x="4371" y="21600"/>
                  </a:cubicBezTo>
                  <a:lnTo>
                    <a:pt x="21600" y="14247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8" name="Shape 54">
              <a:extLst>
                <a:ext uri="{FF2B5EF4-FFF2-40B4-BE49-F238E27FC236}">
                  <a16:creationId xmlns:a16="http://schemas.microsoft.com/office/drawing/2014/main" id="{52A04503-9B3C-474A-A8D9-53A353886167}"/>
                </a:ext>
              </a:extLst>
            </p:cNvPr>
            <p:cNvSpPr/>
            <p:nvPr/>
          </p:nvSpPr>
          <p:spPr>
            <a:xfrm>
              <a:off x="774700" y="1219200"/>
              <a:ext cx="852587" cy="84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97"/>
                  </a:moveTo>
                  <a:lnTo>
                    <a:pt x="14866" y="21600"/>
                  </a:lnTo>
                  <a:cubicBezTo>
                    <a:pt x="15649" y="19670"/>
                    <a:pt x="16617" y="17833"/>
                    <a:pt x="17746" y="16111"/>
                  </a:cubicBezTo>
                  <a:cubicBezTo>
                    <a:pt x="18873" y="14392"/>
                    <a:pt x="20167" y="12782"/>
                    <a:pt x="21600" y="11311"/>
                  </a:cubicBezTo>
                  <a:lnTo>
                    <a:pt x="10224" y="0"/>
                  </a:lnTo>
                  <a:cubicBezTo>
                    <a:pt x="8055" y="2211"/>
                    <a:pt x="6094" y="4626"/>
                    <a:pt x="4375" y="7214"/>
                  </a:cubicBezTo>
                  <a:cubicBezTo>
                    <a:pt x="2669" y="9781"/>
                    <a:pt x="1200" y="12520"/>
                    <a:pt x="0" y="1539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9" name="Shape 55">
              <a:extLst>
                <a:ext uri="{FF2B5EF4-FFF2-40B4-BE49-F238E27FC236}">
                  <a16:creationId xmlns:a16="http://schemas.microsoft.com/office/drawing/2014/main" id="{31A2E210-306B-6D41-9CE8-3B36C659A640}"/>
                </a:ext>
              </a:extLst>
            </p:cNvPr>
            <p:cNvSpPr/>
            <p:nvPr/>
          </p:nvSpPr>
          <p:spPr>
            <a:xfrm>
              <a:off x="800100" y="3060700"/>
              <a:ext cx="855055" cy="83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5" y="0"/>
                  </a:moveTo>
                  <a:lnTo>
                    <a:pt x="0" y="6266"/>
                  </a:lnTo>
                  <a:cubicBezTo>
                    <a:pt x="1222" y="9183"/>
                    <a:pt x="2719" y="11952"/>
                    <a:pt x="4458" y="14538"/>
                  </a:cubicBezTo>
                  <a:cubicBezTo>
                    <a:pt x="6168" y="17080"/>
                    <a:pt x="8111" y="19444"/>
                    <a:pt x="10257" y="21600"/>
                  </a:cubicBezTo>
                  <a:lnTo>
                    <a:pt x="21600" y="10109"/>
                  </a:lnTo>
                  <a:cubicBezTo>
                    <a:pt x="20193" y="8672"/>
                    <a:pt x="18918" y="7108"/>
                    <a:pt x="17792" y="5434"/>
                  </a:cubicBezTo>
                  <a:cubicBezTo>
                    <a:pt x="16645" y="3731"/>
                    <a:pt x="15649" y="1913"/>
                    <a:pt x="1482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0" name="Shape 56">
              <a:extLst>
                <a:ext uri="{FF2B5EF4-FFF2-40B4-BE49-F238E27FC236}">
                  <a16:creationId xmlns:a16="http://schemas.microsoft.com/office/drawing/2014/main" id="{E21282B9-E786-1244-A626-8456E77155B8}"/>
                </a:ext>
              </a:extLst>
            </p:cNvPr>
            <p:cNvSpPr/>
            <p:nvPr/>
          </p:nvSpPr>
          <p:spPr>
            <a:xfrm>
              <a:off x="3441700" y="3060700"/>
              <a:ext cx="858242" cy="84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30" y="0"/>
                  </a:moveTo>
                  <a:cubicBezTo>
                    <a:pt x="6012" y="1899"/>
                    <a:pt x="5021" y="3705"/>
                    <a:pt x="3875" y="5399"/>
                  </a:cubicBezTo>
                  <a:cubicBezTo>
                    <a:pt x="2731" y="7087"/>
                    <a:pt x="1434" y="8662"/>
                    <a:pt x="0" y="10103"/>
                  </a:cubicBezTo>
                  <a:lnTo>
                    <a:pt x="11301" y="21600"/>
                  </a:lnTo>
                  <a:cubicBezTo>
                    <a:pt x="13468" y="19413"/>
                    <a:pt x="15431" y="17017"/>
                    <a:pt x="17158" y="14443"/>
                  </a:cubicBezTo>
                  <a:cubicBezTo>
                    <a:pt x="18885" y="11870"/>
                    <a:pt x="20376" y="9120"/>
                    <a:pt x="21600" y="6225"/>
                  </a:cubicBezTo>
                  <a:lnTo>
                    <a:pt x="683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1" name="Shape 57">
              <a:extLst>
                <a:ext uri="{FF2B5EF4-FFF2-40B4-BE49-F238E27FC236}">
                  <a16:creationId xmlns:a16="http://schemas.microsoft.com/office/drawing/2014/main" id="{EC193556-9473-5246-A0CA-CEFF5EE5629A}"/>
                </a:ext>
              </a:extLst>
            </p:cNvPr>
            <p:cNvSpPr/>
            <p:nvPr/>
          </p:nvSpPr>
          <p:spPr>
            <a:xfrm>
              <a:off x="634999" y="1830031"/>
              <a:ext cx="717403" cy="73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19117" y="21189"/>
                  </a:moveTo>
                  <a:cubicBezTo>
                    <a:pt x="19115" y="16318"/>
                    <a:pt x="19994" y="11656"/>
                    <a:pt x="21598" y="7351"/>
                  </a:cubicBezTo>
                  <a:lnTo>
                    <a:pt x="3930" y="0"/>
                  </a:lnTo>
                  <a:cubicBezTo>
                    <a:pt x="1393" y="6570"/>
                    <a:pt x="-2" y="13714"/>
                    <a:pt x="0" y="21189"/>
                  </a:cubicBezTo>
                  <a:cubicBezTo>
                    <a:pt x="0" y="21326"/>
                    <a:pt x="3" y="21463"/>
                    <a:pt x="5" y="21600"/>
                  </a:cubicBezTo>
                  <a:lnTo>
                    <a:pt x="19122" y="21600"/>
                  </a:lnTo>
                  <a:cubicBezTo>
                    <a:pt x="19120" y="21463"/>
                    <a:pt x="19117" y="21326"/>
                    <a:pt x="19117" y="211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2" name="Shape 58">
              <a:extLst>
                <a:ext uri="{FF2B5EF4-FFF2-40B4-BE49-F238E27FC236}">
                  <a16:creationId xmlns:a16="http://schemas.microsoft.com/office/drawing/2014/main" id="{F439AA89-DF18-E941-946A-E1C62B7F101D}"/>
                </a:ext>
              </a:extLst>
            </p:cNvPr>
            <p:cNvSpPr/>
            <p:nvPr/>
          </p:nvSpPr>
          <p:spPr>
            <a:xfrm>
              <a:off x="3457575" y="1227087"/>
              <a:ext cx="849437" cy="84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18" y="0"/>
                  </a:moveTo>
                  <a:lnTo>
                    <a:pt x="0" y="11416"/>
                  </a:lnTo>
                  <a:cubicBezTo>
                    <a:pt x="1410" y="12832"/>
                    <a:pt x="2682" y="14390"/>
                    <a:pt x="3788" y="16060"/>
                  </a:cubicBezTo>
                  <a:cubicBezTo>
                    <a:pt x="4934" y="17791"/>
                    <a:pt x="5906" y="19646"/>
                    <a:pt x="6679" y="21600"/>
                  </a:cubicBezTo>
                  <a:lnTo>
                    <a:pt x="21600" y="15421"/>
                  </a:lnTo>
                  <a:cubicBezTo>
                    <a:pt x="20418" y="12480"/>
                    <a:pt x="18942" y="9687"/>
                    <a:pt x="17208" y="7080"/>
                  </a:cubicBezTo>
                  <a:cubicBezTo>
                    <a:pt x="15513" y="4531"/>
                    <a:pt x="13571" y="2160"/>
                    <a:pt x="114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3" name="Shape 59">
              <a:extLst>
                <a:ext uri="{FF2B5EF4-FFF2-40B4-BE49-F238E27FC236}">
                  <a16:creationId xmlns:a16="http://schemas.microsoft.com/office/drawing/2014/main" id="{EE482299-9AE4-FA49-B949-443E1979EC35}"/>
                </a:ext>
              </a:extLst>
            </p:cNvPr>
            <p:cNvSpPr/>
            <p:nvPr/>
          </p:nvSpPr>
          <p:spPr>
            <a:xfrm>
              <a:off x="1841500" y="3721100"/>
              <a:ext cx="698073" cy="72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9"/>
                  </a:moveTo>
                  <a:cubicBezTo>
                    <a:pt x="19091" y="2697"/>
                    <a:pt x="16638" y="2451"/>
                    <a:pt x="14263" y="1993"/>
                  </a:cubicBezTo>
                  <a:cubicBezTo>
                    <a:pt x="11889" y="1534"/>
                    <a:pt x="9592" y="863"/>
                    <a:pt x="7396" y="0"/>
                  </a:cubicBezTo>
                  <a:lnTo>
                    <a:pt x="0" y="17456"/>
                  </a:lnTo>
                  <a:cubicBezTo>
                    <a:pt x="3336" y="18781"/>
                    <a:pt x="6826" y="19810"/>
                    <a:pt x="10437" y="20512"/>
                  </a:cubicBezTo>
                  <a:cubicBezTo>
                    <a:pt x="14049" y="21214"/>
                    <a:pt x="17781" y="21588"/>
                    <a:pt x="21600" y="21600"/>
                  </a:cubicBezTo>
                  <a:lnTo>
                    <a:pt x="21600" y="2709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4" name="Shape 60">
              <a:extLst>
                <a:ext uri="{FF2B5EF4-FFF2-40B4-BE49-F238E27FC236}">
                  <a16:creationId xmlns:a16="http://schemas.microsoft.com/office/drawing/2014/main" id="{9CE21C13-379F-9F4B-B432-47C62A0034ED}"/>
                </a:ext>
              </a:extLst>
            </p:cNvPr>
            <p:cNvSpPr/>
            <p:nvPr/>
          </p:nvSpPr>
          <p:spPr>
            <a:xfrm>
              <a:off x="3733800" y="1841500"/>
              <a:ext cx="722128" cy="72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3" y="0"/>
                  </a:moveTo>
                  <a:lnTo>
                    <a:pt x="0" y="7294"/>
                  </a:lnTo>
                  <a:cubicBezTo>
                    <a:pt x="1682" y="11600"/>
                    <a:pt x="2606" y="16288"/>
                    <a:pt x="2606" y="21192"/>
                  </a:cubicBezTo>
                  <a:cubicBezTo>
                    <a:pt x="2606" y="21328"/>
                    <a:pt x="2602" y="21464"/>
                    <a:pt x="2601" y="21600"/>
                  </a:cubicBezTo>
                  <a:lnTo>
                    <a:pt x="21595" y="21600"/>
                  </a:lnTo>
                  <a:cubicBezTo>
                    <a:pt x="21596" y="21464"/>
                    <a:pt x="21600" y="21328"/>
                    <a:pt x="21600" y="21192"/>
                  </a:cubicBezTo>
                  <a:cubicBezTo>
                    <a:pt x="21600" y="13704"/>
                    <a:pt x="20163" y="6554"/>
                    <a:pt x="1755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5" name="Shape 61">
              <a:extLst>
                <a:ext uri="{FF2B5EF4-FFF2-40B4-BE49-F238E27FC236}">
                  <a16:creationId xmlns:a16="http://schemas.microsoft.com/office/drawing/2014/main" id="{E2FAAA41-74D0-2E4A-9B31-69A8C51F5CE1}"/>
                </a:ext>
              </a:extLst>
            </p:cNvPr>
            <p:cNvSpPr/>
            <p:nvPr/>
          </p:nvSpPr>
          <p:spPr>
            <a:xfrm>
              <a:off x="1221655" y="3454400"/>
              <a:ext cx="845023" cy="848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63"/>
                  </a:moveTo>
                  <a:cubicBezTo>
                    <a:pt x="19686" y="5890"/>
                    <a:pt x="17869" y="4928"/>
                    <a:pt x="16171" y="3798"/>
                  </a:cubicBezTo>
                  <a:cubicBezTo>
                    <a:pt x="14503" y="2688"/>
                    <a:pt x="12948" y="1413"/>
                    <a:pt x="11535" y="0"/>
                  </a:cubicBezTo>
                  <a:lnTo>
                    <a:pt x="0" y="11511"/>
                  </a:lnTo>
                  <a:cubicBezTo>
                    <a:pt x="2193" y="13631"/>
                    <a:pt x="4584" y="15548"/>
                    <a:pt x="7143" y="17233"/>
                  </a:cubicBezTo>
                  <a:cubicBezTo>
                    <a:pt x="9730" y="18936"/>
                    <a:pt x="12488" y="20402"/>
                    <a:pt x="15387" y="21600"/>
                  </a:cubicBezTo>
                  <a:lnTo>
                    <a:pt x="21600" y="6663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6" name="Shape 62">
              <a:extLst>
                <a:ext uri="{FF2B5EF4-FFF2-40B4-BE49-F238E27FC236}">
                  <a16:creationId xmlns:a16="http://schemas.microsoft.com/office/drawing/2014/main" id="{86152C2C-1D0F-9841-8500-DBA6D0973D3C}"/>
                </a:ext>
              </a:extLst>
            </p:cNvPr>
            <p:cNvSpPr/>
            <p:nvPr/>
          </p:nvSpPr>
          <p:spPr>
            <a:xfrm>
              <a:off x="1200150" y="800100"/>
              <a:ext cx="847112" cy="86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7" y="21600"/>
                  </a:moveTo>
                  <a:cubicBezTo>
                    <a:pt x="12752" y="20144"/>
                    <a:pt x="14360" y="18825"/>
                    <a:pt x="16084" y="17669"/>
                  </a:cubicBezTo>
                  <a:cubicBezTo>
                    <a:pt x="17810" y="16511"/>
                    <a:pt x="19656" y="15513"/>
                    <a:pt x="21600" y="14696"/>
                  </a:cubicBezTo>
                  <a:lnTo>
                    <a:pt x="15401" y="0"/>
                  </a:lnTo>
                  <a:cubicBezTo>
                    <a:pt x="12461" y="1206"/>
                    <a:pt x="9674" y="2702"/>
                    <a:pt x="7077" y="4452"/>
                  </a:cubicBezTo>
                  <a:cubicBezTo>
                    <a:pt x="4521" y="6173"/>
                    <a:pt x="2151" y="8140"/>
                    <a:pt x="0" y="10317"/>
                  </a:cubicBezTo>
                  <a:lnTo>
                    <a:pt x="11287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7" name="Shape 63">
              <a:extLst>
                <a:ext uri="{FF2B5EF4-FFF2-40B4-BE49-F238E27FC236}">
                  <a16:creationId xmlns:a16="http://schemas.microsoft.com/office/drawing/2014/main" id="{A0A91C11-2C1D-3840-9FFF-CC4C20465C16}"/>
                </a:ext>
              </a:extLst>
            </p:cNvPr>
            <p:cNvSpPr/>
            <p:nvPr/>
          </p:nvSpPr>
          <p:spPr>
            <a:xfrm>
              <a:off x="3048000" y="800100"/>
              <a:ext cx="853468" cy="86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696"/>
                  </a:moveTo>
                  <a:cubicBezTo>
                    <a:pt x="1930" y="15513"/>
                    <a:pt x="3762" y="16511"/>
                    <a:pt x="5475" y="17669"/>
                  </a:cubicBezTo>
                  <a:cubicBezTo>
                    <a:pt x="7188" y="18827"/>
                    <a:pt x="8783" y="20144"/>
                    <a:pt x="10236" y="21600"/>
                  </a:cubicBezTo>
                  <a:lnTo>
                    <a:pt x="21600" y="10356"/>
                  </a:lnTo>
                  <a:cubicBezTo>
                    <a:pt x="19406" y="8168"/>
                    <a:pt x="17000" y="6189"/>
                    <a:pt x="14415" y="4452"/>
                  </a:cubicBezTo>
                  <a:cubicBezTo>
                    <a:pt x="11829" y="2715"/>
                    <a:pt x="9064" y="1220"/>
                    <a:pt x="6152" y="0"/>
                  </a:cubicBezTo>
                  <a:lnTo>
                    <a:pt x="0" y="1469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8" name="Shape 64">
              <a:extLst>
                <a:ext uri="{FF2B5EF4-FFF2-40B4-BE49-F238E27FC236}">
                  <a16:creationId xmlns:a16="http://schemas.microsoft.com/office/drawing/2014/main" id="{207CA55F-6B73-D346-858C-938F3367E28E}"/>
                </a:ext>
              </a:extLst>
            </p:cNvPr>
            <p:cNvSpPr/>
            <p:nvPr/>
          </p:nvSpPr>
          <p:spPr>
            <a:xfrm>
              <a:off x="2552700" y="3733800"/>
              <a:ext cx="709849" cy="72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4" y="0"/>
                  </a:moveTo>
                  <a:cubicBezTo>
                    <a:pt x="12008" y="863"/>
                    <a:pt x="9711" y="1534"/>
                    <a:pt x="7337" y="1993"/>
                  </a:cubicBezTo>
                  <a:cubicBezTo>
                    <a:pt x="4962" y="2451"/>
                    <a:pt x="2509" y="2697"/>
                    <a:pt x="0" y="2709"/>
                  </a:cubicBezTo>
                  <a:lnTo>
                    <a:pt x="0" y="21600"/>
                  </a:lnTo>
                  <a:cubicBezTo>
                    <a:pt x="3819" y="21588"/>
                    <a:pt x="7551" y="21214"/>
                    <a:pt x="11163" y="20512"/>
                  </a:cubicBezTo>
                  <a:cubicBezTo>
                    <a:pt x="14774" y="19811"/>
                    <a:pt x="18264" y="18781"/>
                    <a:pt x="21600" y="17457"/>
                  </a:cubicBezTo>
                  <a:lnTo>
                    <a:pt x="1420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9" name="Shape 65">
              <a:extLst>
                <a:ext uri="{FF2B5EF4-FFF2-40B4-BE49-F238E27FC236}">
                  <a16:creationId xmlns:a16="http://schemas.microsoft.com/office/drawing/2014/main" id="{F1E22172-0BDE-C24A-AB7C-335014EAADCF}"/>
                </a:ext>
              </a:extLst>
            </p:cNvPr>
            <p:cNvSpPr/>
            <p:nvPr/>
          </p:nvSpPr>
          <p:spPr>
            <a:xfrm>
              <a:off x="3035300" y="3467100"/>
              <a:ext cx="847489" cy="84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56" y="0"/>
                  </a:moveTo>
                  <a:cubicBezTo>
                    <a:pt x="8700" y="1408"/>
                    <a:pt x="7112" y="2681"/>
                    <a:pt x="5413" y="3798"/>
                  </a:cubicBezTo>
                  <a:cubicBezTo>
                    <a:pt x="3714" y="4915"/>
                    <a:pt x="1903" y="5877"/>
                    <a:pt x="0" y="6663"/>
                  </a:cubicBezTo>
                  <a:lnTo>
                    <a:pt x="6195" y="21600"/>
                  </a:lnTo>
                  <a:cubicBezTo>
                    <a:pt x="9086" y="20405"/>
                    <a:pt x="11837" y="18938"/>
                    <a:pt x="14415" y="17233"/>
                  </a:cubicBezTo>
                  <a:cubicBezTo>
                    <a:pt x="16993" y="15528"/>
                    <a:pt x="19399" y="13583"/>
                    <a:pt x="21600" y="11430"/>
                  </a:cubicBezTo>
                  <a:lnTo>
                    <a:pt x="1015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0" name="Shape 66">
              <a:extLst>
                <a:ext uri="{FF2B5EF4-FFF2-40B4-BE49-F238E27FC236}">
                  <a16:creationId xmlns:a16="http://schemas.microsoft.com/office/drawing/2014/main" id="{AFBDD234-9302-204F-8DCD-0ACEDA80ACC8}"/>
                </a:ext>
              </a:extLst>
            </p:cNvPr>
            <p:cNvSpPr/>
            <p:nvPr/>
          </p:nvSpPr>
          <p:spPr>
            <a:xfrm>
              <a:off x="3708400" y="2578100"/>
              <a:ext cx="735744" cy="714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58" y="0"/>
                  </a:moveTo>
                  <a:cubicBezTo>
                    <a:pt x="2908" y="2524"/>
                    <a:pt x="2622" y="4988"/>
                    <a:pt x="2122" y="7370"/>
                  </a:cubicBezTo>
                  <a:cubicBezTo>
                    <a:pt x="1622" y="9752"/>
                    <a:pt x="907" y="12052"/>
                    <a:pt x="0" y="14247"/>
                  </a:cubicBezTo>
                  <a:lnTo>
                    <a:pt x="17229" y="21600"/>
                  </a:lnTo>
                  <a:cubicBezTo>
                    <a:pt x="18592" y="18273"/>
                    <a:pt x="19660" y="14786"/>
                    <a:pt x="20399" y="11174"/>
                  </a:cubicBezTo>
                  <a:cubicBezTo>
                    <a:pt x="21139" y="7563"/>
                    <a:pt x="21550" y="3826"/>
                    <a:pt x="21600" y="0"/>
                  </a:cubicBezTo>
                  <a:lnTo>
                    <a:pt x="295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1" name="Shape 67">
              <a:extLst>
                <a:ext uri="{FF2B5EF4-FFF2-40B4-BE49-F238E27FC236}">
                  <a16:creationId xmlns:a16="http://schemas.microsoft.com/office/drawing/2014/main" id="{9E103C70-FFD0-3043-875B-8BC6B27A52DF}"/>
                </a:ext>
              </a:extLst>
            </p:cNvPr>
            <p:cNvSpPr/>
            <p:nvPr/>
          </p:nvSpPr>
          <p:spPr>
            <a:xfrm>
              <a:off x="2298700" y="1917700"/>
              <a:ext cx="237884" cy="62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776" y="14"/>
                    <a:pt x="14040" y="170"/>
                    <a:pt x="10429" y="455"/>
                  </a:cubicBezTo>
                  <a:cubicBezTo>
                    <a:pt x="6818" y="740"/>
                    <a:pt x="3330" y="1154"/>
                    <a:pt x="0" y="1685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2" name="Shape 68">
              <a:extLst>
                <a:ext uri="{FF2B5EF4-FFF2-40B4-BE49-F238E27FC236}">
                  <a16:creationId xmlns:a16="http://schemas.microsoft.com/office/drawing/2014/main" id="{339B5538-28B2-B34F-B45F-2F772DAE1E75}"/>
                </a:ext>
              </a:extLst>
            </p:cNvPr>
            <p:cNvSpPr/>
            <p:nvPr/>
          </p:nvSpPr>
          <p:spPr>
            <a:xfrm>
              <a:off x="2552700" y="1917700"/>
              <a:ext cx="237865" cy="62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85"/>
                  </a:lnTo>
                  <a:cubicBezTo>
                    <a:pt x="18270" y="1154"/>
                    <a:pt x="14782" y="740"/>
                    <a:pt x="11171" y="455"/>
                  </a:cubicBezTo>
                  <a:cubicBezTo>
                    <a:pt x="7559" y="170"/>
                    <a:pt x="3824" y="14"/>
                    <a:pt x="0" y="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3" name="Shape 69">
              <a:extLst>
                <a:ext uri="{FF2B5EF4-FFF2-40B4-BE49-F238E27FC236}">
                  <a16:creationId xmlns:a16="http://schemas.microsoft.com/office/drawing/2014/main" id="{7BC3D382-307A-5F41-BE32-70A9EDDE206C}"/>
                </a:ext>
              </a:extLst>
            </p:cNvPr>
            <p:cNvSpPr/>
            <p:nvPr/>
          </p:nvSpPr>
          <p:spPr>
            <a:xfrm>
              <a:off x="2565400" y="1968500"/>
              <a:ext cx="436303" cy="57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184"/>
                  </a:moveTo>
                  <a:cubicBezTo>
                    <a:pt x="20205" y="4097"/>
                    <a:pt x="18674" y="3112"/>
                    <a:pt x="17030" y="2243"/>
                  </a:cubicBezTo>
                  <a:cubicBezTo>
                    <a:pt x="15385" y="1374"/>
                    <a:pt x="13626" y="621"/>
                    <a:pt x="11772" y="0"/>
                  </a:cubicBezTo>
                  <a:lnTo>
                    <a:pt x="0" y="21600"/>
                  </a:lnTo>
                  <a:lnTo>
                    <a:pt x="21600" y="518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4" name="Shape 70">
              <a:extLst>
                <a:ext uri="{FF2B5EF4-FFF2-40B4-BE49-F238E27FC236}">
                  <a16:creationId xmlns:a16="http://schemas.microsoft.com/office/drawing/2014/main" id="{6FACA7CC-8E38-BE42-8B3D-C7D3441AE7BD}"/>
                </a:ext>
              </a:extLst>
            </p:cNvPr>
            <p:cNvSpPr/>
            <p:nvPr/>
          </p:nvSpPr>
          <p:spPr>
            <a:xfrm>
              <a:off x="2573387" y="2120900"/>
              <a:ext cx="559309" cy="429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3" y="0"/>
                  </a:moveTo>
                  <a:lnTo>
                    <a:pt x="0" y="21600"/>
                  </a:lnTo>
                  <a:lnTo>
                    <a:pt x="21600" y="9459"/>
                  </a:lnTo>
                  <a:cubicBezTo>
                    <a:pt x="21135" y="7812"/>
                    <a:pt x="20550" y="6239"/>
                    <a:pt x="19857" y="4759"/>
                  </a:cubicBezTo>
                  <a:cubicBezTo>
                    <a:pt x="19052" y="3040"/>
                    <a:pt x="18102" y="1443"/>
                    <a:pt x="1702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5" name="Shape 71">
              <a:extLst>
                <a:ext uri="{FF2B5EF4-FFF2-40B4-BE49-F238E27FC236}">
                  <a16:creationId xmlns:a16="http://schemas.microsoft.com/office/drawing/2014/main" id="{9EA46F0D-5402-7C44-B566-D61F52F5620D}"/>
                </a:ext>
              </a:extLst>
            </p:cNvPr>
            <p:cNvSpPr/>
            <p:nvPr/>
          </p:nvSpPr>
          <p:spPr>
            <a:xfrm>
              <a:off x="2095500" y="1980393"/>
              <a:ext cx="436302" cy="56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513" y="0"/>
                  </a:lnTo>
                  <a:cubicBezTo>
                    <a:pt x="7766" y="448"/>
                    <a:pt x="6107" y="1058"/>
                    <a:pt x="4570" y="1810"/>
                  </a:cubicBezTo>
                  <a:cubicBezTo>
                    <a:pt x="2880" y="2638"/>
                    <a:pt x="1343" y="3635"/>
                    <a:pt x="0" y="477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6" name="Shape 72">
              <a:extLst>
                <a:ext uri="{FF2B5EF4-FFF2-40B4-BE49-F238E27FC236}">
                  <a16:creationId xmlns:a16="http://schemas.microsoft.com/office/drawing/2014/main" id="{B8E69E30-6538-A748-9D8F-4066A2DB7E94}"/>
                </a:ext>
              </a:extLst>
            </p:cNvPr>
            <p:cNvSpPr/>
            <p:nvPr/>
          </p:nvSpPr>
          <p:spPr>
            <a:xfrm>
              <a:off x="1968500" y="2587625"/>
              <a:ext cx="552810" cy="41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6"/>
                  </a:moveTo>
                  <a:cubicBezTo>
                    <a:pt x="639" y="13711"/>
                    <a:pt x="1403" y="15446"/>
                    <a:pt x="2275" y="17071"/>
                  </a:cubicBezTo>
                  <a:cubicBezTo>
                    <a:pt x="3147" y="18695"/>
                    <a:pt x="4129" y="20211"/>
                    <a:pt x="5209" y="21600"/>
                  </a:cubicBezTo>
                  <a:lnTo>
                    <a:pt x="21600" y="0"/>
                  </a:lnTo>
                  <a:lnTo>
                    <a:pt x="0" y="1188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7" name="Shape 73">
              <a:extLst>
                <a:ext uri="{FF2B5EF4-FFF2-40B4-BE49-F238E27FC236}">
                  <a16:creationId xmlns:a16="http://schemas.microsoft.com/office/drawing/2014/main" id="{09E5A818-CBCE-724E-9D37-BE678F5D1176}"/>
                </a:ext>
              </a:extLst>
            </p:cNvPr>
            <p:cNvSpPr/>
            <p:nvPr/>
          </p:nvSpPr>
          <p:spPr>
            <a:xfrm>
              <a:off x="1905000" y="2324100"/>
              <a:ext cx="603065" cy="24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3" y="0"/>
                  </a:moveTo>
                  <a:cubicBezTo>
                    <a:pt x="496" y="6339"/>
                    <a:pt x="0" y="13191"/>
                    <a:pt x="0" y="20343"/>
                  </a:cubicBezTo>
                  <a:cubicBezTo>
                    <a:pt x="0" y="20764"/>
                    <a:pt x="9" y="21180"/>
                    <a:pt x="12" y="21600"/>
                  </a:cubicBezTo>
                  <a:lnTo>
                    <a:pt x="21600" y="21600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8" name="Shape 74">
              <a:extLst>
                <a:ext uri="{FF2B5EF4-FFF2-40B4-BE49-F238E27FC236}">
                  <a16:creationId xmlns:a16="http://schemas.microsoft.com/office/drawing/2014/main" id="{860DEB49-1537-BB4B-A1B5-B2D8692FB1C8}"/>
                </a:ext>
              </a:extLst>
            </p:cNvPr>
            <p:cNvSpPr/>
            <p:nvPr/>
          </p:nvSpPr>
          <p:spPr>
            <a:xfrm>
              <a:off x="2578100" y="2590800"/>
              <a:ext cx="549660" cy="41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361" y="21600"/>
                  </a:lnTo>
                  <a:cubicBezTo>
                    <a:pt x="17452" y="20256"/>
                    <a:pt x="18440" y="18772"/>
                    <a:pt x="19312" y="17168"/>
                  </a:cubicBezTo>
                  <a:cubicBezTo>
                    <a:pt x="20203" y="15529"/>
                    <a:pt x="20971" y="13766"/>
                    <a:pt x="21600" y="119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9" name="Shape 75">
              <a:extLst>
                <a:ext uri="{FF2B5EF4-FFF2-40B4-BE49-F238E27FC236}">
                  <a16:creationId xmlns:a16="http://schemas.microsoft.com/office/drawing/2014/main" id="{BC07CFD6-573D-4C47-86FA-0BFC4C39F48A}"/>
                </a:ext>
              </a:extLst>
            </p:cNvPr>
            <p:cNvSpPr/>
            <p:nvPr/>
          </p:nvSpPr>
          <p:spPr>
            <a:xfrm>
              <a:off x="2565400" y="2590800"/>
              <a:ext cx="412936" cy="54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704" y="21600"/>
                  </a:lnTo>
                  <a:cubicBezTo>
                    <a:pt x="13573" y="21001"/>
                    <a:pt x="15360" y="20283"/>
                    <a:pt x="17049" y="19459"/>
                  </a:cubicBezTo>
                  <a:cubicBezTo>
                    <a:pt x="18656" y="18676"/>
                    <a:pt x="20178" y="17796"/>
                    <a:pt x="21600" y="168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0" name="Shape 76">
              <a:extLst>
                <a:ext uri="{FF2B5EF4-FFF2-40B4-BE49-F238E27FC236}">
                  <a16:creationId xmlns:a16="http://schemas.microsoft.com/office/drawing/2014/main" id="{7867185D-0B32-8641-B0EB-847366271F06}"/>
                </a:ext>
              </a:extLst>
            </p:cNvPr>
            <p:cNvSpPr/>
            <p:nvPr/>
          </p:nvSpPr>
          <p:spPr>
            <a:xfrm>
              <a:off x="2578100" y="2578100"/>
              <a:ext cx="602420" cy="22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722" y="21600"/>
                  </a:lnTo>
                  <a:cubicBezTo>
                    <a:pt x="20273" y="18271"/>
                    <a:pt x="20713" y="14785"/>
                    <a:pt x="21030" y="11174"/>
                  </a:cubicBezTo>
                  <a:cubicBezTo>
                    <a:pt x="21347" y="7564"/>
                    <a:pt x="21541" y="3828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1" name="Shape 77">
              <a:extLst>
                <a:ext uri="{FF2B5EF4-FFF2-40B4-BE49-F238E27FC236}">
                  <a16:creationId xmlns:a16="http://schemas.microsoft.com/office/drawing/2014/main" id="{2A6683D8-C4ED-1741-9065-857CB5AB43BC}"/>
                </a:ext>
              </a:extLst>
            </p:cNvPr>
            <p:cNvSpPr/>
            <p:nvPr/>
          </p:nvSpPr>
          <p:spPr>
            <a:xfrm>
              <a:off x="2552700" y="2603500"/>
              <a:ext cx="223664" cy="58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3807" y="21586"/>
                    <a:pt x="7530" y="21438"/>
                    <a:pt x="11139" y="21169"/>
                  </a:cubicBezTo>
                  <a:cubicBezTo>
                    <a:pt x="14749" y="20899"/>
                    <a:pt x="18245" y="20508"/>
                    <a:pt x="21600" y="200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2" name="Shape 78">
              <a:extLst>
                <a:ext uri="{FF2B5EF4-FFF2-40B4-BE49-F238E27FC236}">
                  <a16:creationId xmlns:a16="http://schemas.microsoft.com/office/drawing/2014/main" id="{65FF3680-B088-834E-985A-F82B08636E82}"/>
                </a:ext>
              </a:extLst>
            </p:cNvPr>
            <p:cNvSpPr/>
            <p:nvPr/>
          </p:nvSpPr>
          <p:spPr>
            <a:xfrm>
              <a:off x="2578100" y="2324100"/>
              <a:ext cx="603102" cy="24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97" y="0"/>
                  </a:moveTo>
                  <a:lnTo>
                    <a:pt x="0" y="21600"/>
                  </a:lnTo>
                  <a:lnTo>
                    <a:pt x="21588" y="21600"/>
                  </a:lnTo>
                  <a:cubicBezTo>
                    <a:pt x="21591" y="21181"/>
                    <a:pt x="21600" y="20765"/>
                    <a:pt x="21600" y="20343"/>
                  </a:cubicBezTo>
                  <a:cubicBezTo>
                    <a:pt x="21600" y="13191"/>
                    <a:pt x="21103" y="6339"/>
                    <a:pt x="201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3" name="Shape 79">
              <a:extLst>
                <a:ext uri="{FF2B5EF4-FFF2-40B4-BE49-F238E27FC236}">
                  <a16:creationId xmlns:a16="http://schemas.microsoft.com/office/drawing/2014/main" id="{5901BCB0-B302-ED4A-898E-DD0B3CEEB14F}"/>
                </a:ext>
              </a:extLst>
            </p:cNvPr>
            <p:cNvSpPr/>
            <p:nvPr/>
          </p:nvSpPr>
          <p:spPr>
            <a:xfrm>
              <a:off x="2311400" y="2598774"/>
              <a:ext cx="229221" cy="58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0020"/>
                  </a:lnTo>
                  <a:cubicBezTo>
                    <a:pt x="3274" y="20517"/>
                    <a:pt x="6686" y="20905"/>
                    <a:pt x="10208" y="21172"/>
                  </a:cubicBezTo>
                  <a:cubicBezTo>
                    <a:pt x="13731" y="21439"/>
                    <a:pt x="17363" y="21586"/>
                    <a:pt x="21079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4" name="Shape 80">
              <a:extLst>
                <a:ext uri="{FF2B5EF4-FFF2-40B4-BE49-F238E27FC236}">
                  <a16:creationId xmlns:a16="http://schemas.microsoft.com/office/drawing/2014/main" id="{98AE5EE4-9A6D-5544-9033-0E9F0CA69022}"/>
                </a:ext>
              </a:extLst>
            </p:cNvPr>
            <p:cNvSpPr/>
            <p:nvPr/>
          </p:nvSpPr>
          <p:spPr>
            <a:xfrm>
              <a:off x="1905000" y="2578100"/>
              <a:ext cx="602388" cy="22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cubicBezTo>
                    <a:pt x="59" y="3828"/>
                    <a:pt x="253" y="7563"/>
                    <a:pt x="570" y="11174"/>
                  </a:cubicBezTo>
                  <a:cubicBezTo>
                    <a:pt x="888" y="14785"/>
                    <a:pt x="1328" y="18270"/>
                    <a:pt x="1878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5" name="Shape 81">
              <a:extLst>
                <a:ext uri="{FF2B5EF4-FFF2-40B4-BE49-F238E27FC236}">
                  <a16:creationId xmlns:a16="http://schemas.microsoft.com/office/drawing/2014/main" id="{8E97637E-F0B8-3744-B8FA-85881BF64309}"/>
                </a:ext>
              </a:extLst>
            </p:cNvPr>
            <p:cNvSpPr/>
            <p:nvPr/>
          </p:nvSpPr>
          <p:spPr>
            <a:xfrm>
              <a:off x="2116087" y="2590800"/>
              <a:ext cx="415288" cy="54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6860"/>
                  </a:lnTo>
                  <a:cubicBezTo>
                    <a:pt x="1324" y="17822"/>
                    <a:pt x="2756" y="18692"/>
                    <a:pt x="4280" y="19459"/>
                  </a:cubicBezTo>
                  <a:cubicBezTo>
                    <a:pt x="5947" y="20299"/>
                    <a:pt x="7725" y="21018"/>
                    <a:pt x="9595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6" name="Shape 82">
              <a:extLst>
                <a:ext uri="{FF2B5EF4-FFF2-40B4-BE49-F238E27FC236}">
                  <a16:creationId xmlns:a16="http://schemas.microsoft.com/office/drawing/2014/main" id="{8CC01C46-1427-5847-A413-01E2805E13FC}"/>
                </a:ext>
              </a:extLst>
            </p:cNvPr>
            <p:cNvSpPr/>
            <p:nvPr/>
          </p:nvSpPr>
          <p:spPr>
            <a:xfrm>
              <a:off x="1961331" y="2120900"/>
              <a:ext cx="564090" cy="43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4690" y="0"/>
                  </a:lnTo>
                  <a:cubicBezTo>
                    <a:pt x="3621" y="1433"/>
                    <a:pt x="2679" y="3018"/>
                    <a:pt x="1881" y="4725"/>
                  </a:cubicBezTo>
                  <a:cubicBezTo>
                    <a:pt x="1116" y="6361"/>
                    <a:pt x="483" y="8109"/>
                    <a:pt x="0" y="994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7" name="Shape 83">
              <a:extLst>
                <a:ext uri="{FF2B5EF4-FFF2-40B4-BE49-F238E27FC236}">
                  <a16:creationId xmlns:a16="http://schemas.microsoft.com/office/drawing/2014/main" id="{7A2AD0FA-6DAC-4B4E-A430-089F1BBFDF56}"/>
                </a:ext>
              </a:extLst>
            </p:cNvPr>
            <p:cNvSpPr/>
            <p:nvPr/>
          </p:nvSpPr>
          <p:spPr>
            <a:xfrm>
              <a:off x="3911600" y="762000"/>
              <a:ext cx="990377" cy="106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93" y="0"/>
                  </a:moveTo>
                  <a:lnTo>
                    <a:pt x="0" y="9120"/>
                  </a:lnTo>
                  <a:cubicBezTo>
                    <a:pt x="1871" y="10900"/>
                    <a:pt x="3559" y="12848"/>
                    <a:pt x="5036" y="14937"/>
                  </a:cubicBezTo>
                  <a:cubicBezTo>
                    <a:pt x="6512" y="17025"/>
                    <a:pt x="7777" y="19255"/>
                    <a:pt x="8802" y="21600"/>
                  </a:cubicBezTo>
                  <a:lnTo>
                    <a:pt x="21600" y="16663"/>
                  </a:lnTo>
                  <a:cubicBezTo>
                    <a:pt x="20224" y="13530"/>
                    <a:pt x="18526" y="10552"/>
                    <a:pt x="16546" y="7763"/>
                  </a:cubicBezTo>
                  <a:cubicBezTo>
                    <a:pt x="14566" y="4974"/>
                    <a:pt x="12302" y="2374"/>
                    <a:pt x="979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8" name="Shape 84">
              <a:extLst>
                <a:ext uri="{FF2B5EF4-FFF2-40B4-BE49-F238E27FC236}">
                  <a16:creationId xmlns:a16="http://schemas.microsoft.com/office/drawing/2014/main" id="{83F915C0-1C72-F64D-8EFC-8D317885001C}"/>
                </a:ext>
              </a:extLst>
            </p:cNvPr>
            <p:cNvSpPr/>
            <p:nvPr/>
          </p:nvSpPr>
          <p:spPr>
            <a:xfrm>
              <a:off x="0" y="0"/>
              <a:ext cx="5092700" cy="509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0800" y="54"/>
                  </a:moveTo>
                  <a:cubicBezTo>
                    <a:pt x="16725" y="54"/>
                    <a:pt x="21546" y="4875"/>
                    <a:pt x="21546" y="10800"/>
                  </a:cubicBezTo>
                  <a:cubicBezTo>
                    <a:pt x="21546" y="16725"/>
                    <a:pt x="16725" y="21546"/>
                    <a:pt x="10800" y="21546"/>
                  </a:cubicBezTo>
                  <a:cubicBezTo>
                    <a:pt x="4875" y="21546"/>
                    <a:pt x="54" y="16725"/>
                    <a:pt x="54" y="10800"/>
                  </a:cubicBezTo>
                  <a:cubicBezTo>
                    <a:pt x="54" y="4875"/>
                    <a:pt x="4875" y="54"/>
                    <a:pt x="10800" y="54"/>
                  </a:cubicBezTo>
                  <a:close/>
                  <a:moveTo>
                    <a:pt x="10800" y="2693"/>
                  </a:moveTo>
                  <a:cubicBezTo>
                    <a:pt x="6330" y="2694"/>
                    <a:pt x="2693" y="6330"/>
                    <a:pt x="2693" y="10800"/>
                  </a:cubicBezTo>
                  <a:cubicBezTo>
                    <a:pt x="2693" y="15270"/>
                    <a:pt x="6330" y="18907"/>
                    <a:pt x="10800" y="18907"/>
                  </a:cubicBezTo>
                  <a:cubicBezTo>
                    <a:pt x="15270" y="18907"/>
                    <a:pt x="18906" y="15270"/>
                    <a:pt x="18907" y="10800"/>
                  </a:cubicBezTo>
                  <a:cubicBezTo>
                    <a:pt x="18907" y="8567"/>
                    <a:pt x="17999" y="6540"/>
                    <a:pt x="16530" y="5070"/>
                  </a:cubicBezTo>
                  <a:cubicBezTo>
                    <a:pt x="15060" y="3601"/>
                    <a:pt x="13033" y="2693"/>
                    <a:pt x="10800" y="2693"/>
                  </a:cubicBezTo>
                  <a:close/>
                  <a:moveTo>
                    <a:pt x="10800" y="2747"/>
                  </a:moveTo>
                  <a:cubicBezTo>
                    <a:pt x="15240" y="2747"/>
                    <a:pt x="18853" y="6360"/>
                    <a:pt x="18853" y="10800"/>
                  </a:cubicBezTo>
                  <a:cubicBezTo>
                    <a:pt x="18853" y="15240"/>
                    <a:pt x="15240" y="18853"/>
                    <a:pt x="10800" y="18853"/>
                  </a:cubicBezTo>
                  <a:cubicBezTo>
                    <a:pt x="6360" y="18853"/>
                    <a:pt x="2747" y="15240"/>
                    <a:pt x="2747" y="10800"/>
                  </a:cubicBezTo>
                  <a:cubicBezTo>
                    <a:pt x="2747" y="6360"/>
                    <a:pt x="6360" y="2747"/>
                    <a:pt x="10800" y="2747"/>
                  </a:cubicBezTo>
                  <a:close/>
                  <a:moveTo>
                    <a:pt x="10800" y="5387"/>
                  </a:moveTo>
                  <a:cubicBezTo>
                    <a:pt x="7815" y="5387"/>
                    <a:pt x="5387" y="7815"/>
                    <a:pt x="5387" y="10800"/>
                  </a:cubicBezTo>
                  <a:cubicBezTo>
                    <a:pt x="5387" y="13785"/>
                    <a:pt x="7815" y="16213"/>
                    <a:pt x="10800" y="16213"/>
                  </a:cubicBezTo>
                  <a:cubicBezTo>
                    <a:pt x="13785" y="16213"/>
                    <a:pt x="16213" y="13785"/>
                    <a:pt x="16213" y="10800"/>
                  </a:cubicBezTo>
                  <a:cubicBezTo>
                    <a:pt x="16213" y="7815"/>
                    <a:pt x="13785" y="5387"/>
                    <a:pt x="10800" y="5387"/>
                  </a:cubicBezTo>
                  <a:close/>
                  <a:moveTo>
                    <a:pt x="10800" y="5440"/>
                  </a:moveTo>
                  <a:cubicBezTo>
                    <a:pt x="13755" y="5440"/>
                    <a:pt x="16160" y="7845"/>
                    <a:pt x="16160" y="10800"/>
                  </a:cubicBezTo>
                  <a:cubicBezTo>
                    <a:pt x="16160" y="13755"/>
                    <a:pt x="13755" y="16160"/>
                    <a:pt x="10800" y="16160"/>
                  </a:cubicBezTo>
                  <a:cubicBezTo>
                    <a:pt x="7845" y="16160"/>
                    <a:pt x="5440" y="13755"/>
                    <a:pt x="5440" y="10800"/>
                  </a:cubicBezTo>
                  <a:cubicBezTo>
                    <a:pt x="5440" y="7845"/>
                    <a:pt x="7845" y="5440"/>
                    <a:pt x="10800" y="5440"/>
                  </a:cubicBezTo>
                  <a:close/>
                  <a:moveTo>
                    <a:pt x="10800" y="8080"/>
                  </a:moveTo>
                  <a:cubicBezTo>
                    <a:pt x="9300" y="8080"/>
                    <a:pt x="8080" y="9300"/>
                    <a:pt x="8080" y="10800"/>
                  </a:cubicBezTo>
                  <a:cubicBezTo>
                    <a:pt x="8080" y="12300"/>
                    <a:pt x="9300" y="13520"/>
                    <a:pt x="10800" y="13520"/>
                  </a:cubicBezTo>
                  <a:cubicBezTo>
                    <a:pt x="12300" y="13520"/>
                    <a:pt x="13520" y="12300"/>
                    <a:pt x="13520" y="10800"/>
                  </a:cubicBezTo>
                  <a:cubicBezTo>
                    <a:pt x="13520" y="9300"/>
                    <a:pt x="12300" y="8080"/>
                    <a:pt x="10800" y="8080"/>
                  </a:cubicBezTo>
                  <a:close/>
                  <a:moveTo>
                    <a:pt x="10800" y="8134"/>
                  </a:moveTo>
                  <a:cubicBezTo>
                    <a:pt x="12270" y="8134"/>
                    <a:pt x="13466" y="9330"/>
                    <a:pt x="13466" y="10800"/>
                  </a:cubicBezTo>
                  <a:cubicBezTo>
                    <a:pt x="13466" y="12270"/>
                    <a:pt x="12270" y="13466"/>
                    <a:pt x="10800" y="13466"/>
                  </a:cubicBezTo>
                  <a:cubicBezTo>
                    <a:pt x="10065" y="13466"/>
                    <a:pt x="9398" y="13167"/>
                    <a:pt x="8915" y="12684"/>
                  </a:cubicBezTo>
                  <a:cubicBezTo>
                    <a:pt x="8433" y="12202"/>
                    <a:pt x="8134" y="11535"/>
                    <a:pt x="8134" y="10800"/>
                  </a:cubicBezTo>
                  <a:cubicBezTo>
                    <a:pt x="8134" y="9330"/>
                    <a:pt x="9330" y="8134"/>
                    <a:pt x="10800" y="813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</p:grpSp>
      <p:sp>
        <p:nvSpPr>
          <p:cNvPr id="69" name="CuadroTexto 68">
            <a:extLst>
              <a:ext uri="{FF2B5EF4-FFF2-40B4-BE49-F238E27FC236}">
                <a16:creationId xmlns:a16="http://schemas.microsoft.com/office/drawing/2014/main" id="{E235A162-FA31-F044-80BB-EAC86F50E48D}"/>
              </a:ext>
            </a:extLst>
          </p:cNvPr>
          <p:cNvSpPr txBox="1"/>
          <p:nvPr/>
        </p:nvSpPr>
        <p:spPr>
          <a:xfrm>
            <a:off x="2398365" y="840185"/>
            <a:ext cx="14143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_tradnl" dirty="0"/>
              <a:t>C1. Acuerdos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EEEE1513-E500-0642-A232-DDE00B0C9737}"/>
              </a:ext>
            </a:extLst>
          </p:cNvPr>
          <p:cNvSpPr txBox="1"/>
          <p:nvPr/>
        </p:nvSpPr>
        <p:spPr>
          <a:xfrm>
            <a:off x="1851650" y="1658111"/>
            <a:ext cx="310777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_tradnl" dirty="0"/>
              <a:t>C2. Coordinación</a:t>
            </a:r>
            <a:r>
              <a:rPr lang="es-ES" dirty="0"/>
              <a:t> e integración </a:t>
            </a:r>
            <a:endParaRPr lang="es-ES_tradnl" dirty="0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BA37E785-B038-C949-B1B1-A7772B0DC2D7}"/>
              </a:ext>
            </a:extLst>
          </p:cNvPr>
          <p:cNvSpPr txBox="1"/>
          <p:nvPr/>
        </p:nvSpPr>
        <p:spPr>
          <a:xfrm>
            <a:off x="922827" y="2285084"/>
            <a:ext cx="122212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_tradnl" dirty="0"/>
              <a:t>C3. </a:t>
            </a:r>
            <a:r>
              <a:rPr lang="es-ES" dirty="0"/>
              <a:t>Valores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73732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99248" y="2741456"/>
            <a:ext cx="104134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II. Resultados de la Encuesta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Componente: Consistencia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Subcomponente: Acuerdos</a:t>
            </a:r>
          </a:p>
          <a:p>
            <a:pPr algn="ctr"/>
            <a:endParaRPr lang="es-ES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0316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B87F8BE8-EF7E-3F43-AC52-CA39DD010D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>
          <a:xfrm>
            <a:off x="94342" y="234043"/>
            <a:ext cx="9956800" cy="604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0513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99248" y="2741456"/>
            <a:ext cx="104134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II. Resultados de la Encuesta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Componente: Consistencia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Subcomponente: Coordinación e integración</a:t>
            </a:r>
          </a:p>
          <a:p>
            <a:pPr algn="ctr"/>
            <a:endParaRPr lang="es-ES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162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AB2695B2-26A8-764D-AE36-812B21B63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0"/>
          <a:stretch/>
        </p:blipFill>
        <p:spPr>
          <a:xfrm>
            <a:off x="61686" y="201385"/>
            <a:ext cx="9956800" cy="604355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BCFBB92-DD84-6F49-BEA0-F06B984981D2}"/>
              </a:ext>
            </a:extLst>
          </p:cNvPr>
          <p:cNvSpPr/>
          <p:nvPr/>
        </p:nvSpPr>
        <p:spPr>
          <a:xfrm>
            <a:off x="602673" y="2150920"/>
            <a:ext cx="322121" cy="124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D69B8F-345A-7D40-9C7F-86339B3D84B8}"/>
              </a:ext>
            </a:extLst>
          </p:cNvPr>
          <p:cNvSpPr/>
          <p:nvPr/>
        </p:nvSpPr>
        <p:spPr>
          <a:xfrm>
            <a:off x="1122223" y="3480955"/>
            <a:ext cx="322121" cy="124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9481376-6064-BD4F-9955-8372DA9B3710}"/>
              </a:ext>
            </a:extLst>
          </p:cNvPr>
          <p:cNvSpPr/>
          <p:nvPr/>
        </p:nvSpPr>
        <p:spPr>
          <a:xfrm>
            <a:off x="1039095" y="4114802"/>
            <a:ext cx="322121" cy="124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27258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8EBD68A-0108-CA4F-82DE-BFA15FA1FDBA}"/>
              </a:ext>
            </a:extLst>
          </p:cNvPr>
          <p:cNvSpPr txBox="1"/>
          <p:nvPr/>
        </p:nvSpPr>
        <p:spPr>
          <a:xfrm>
            <a:off x="2016774" y="2469894"/>
            <a:ext cx="5144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>
                <a:solidFill>
                  <a:schemeClr val="bg2">
                    <a:lumMod val="50000"/>
                  </a:schemeClr>
                </a:solidFill>
              </a:rPr>
              <a:t>B. Componente del SER</a:t>
            </a:r>
          </a:p>
        </p:txBody>
      </p:sp>
    </p:spTree>
    <p:extLst>
      <p:ext uri="{BB962C8B-B14F-4D97-AF65-F5344CB8AC3E}">
        <p14:creationId xmlns:p14="http://schemas.microsoft.com/office/powerpoint/2010/main" val="4034473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99248" y="2741456"/>
            <a:ext cx="104134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II. Resultados de la Encuesta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Componente: Consistencia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Subcomponente: Valores</a:t>
            </a:r>
          </a:p>
          <a:p>
            <a:pPr algn="ctr"/>
            <a:endParaRPr lang="es-ES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18938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FE872A0D-1A37-1F43-863B-28E359793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4"/>
          <a:stretch/>
        </p:blipFill>
        <p:spPr>
          <a:xfrm>
            <a:off x="137886" y="133350"/>
            <a:ext cx="9956800" cy="600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5972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12273" y="3120243"/>
            <a:ext cx="10413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II. Resultados de la Encuesta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Componente: Participación</a:t>
            </a:r>
          </a:p>
          <a:p>
            <a:pPr algn="ctr"/>
            <a:endParaRPr lang="es-ES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85">
            <a:extLst>
              <a:ext uri="{FF2B5EF4-FFF2-40B4-BE49-F238E27FC236}">
                <a16:creationId xmlns:a16="http://schemas.microsoft.com/office/drawing/2014/main" id="{3B7C3692-F595-A540-B9A5-0863C0D3FF68}"/>
              </a:ext>
            </a:extLst>
          </p:cNvPr>
          <p:cNvGrpSpPr/>
          <p:nvPr/>
        </p:nvGrpSpPr>
        <p:grpSpPr>
          <a:xfrm>
            <a:off x="9636282" y="-2402533"/>
            <a:ext cx="5111435" cy="4805066"/>
            <a:chOff x="0" y="0"/>
            <a:chExt cx="5092700" cy="5092700"/>
          </a:xfrm>
        </p:grpSpPr>
        <p:sp>
          <p:nvSpPr>
            <p:cNvPr id="4" name="Shape 20">
              <a:extLst>
                <a:ext uri="{FF2B5EF4-FFF2-40B4-BE49-F238E27FC236}">
                  <a16:creationId xmlns:a16="http://schemas.microsoft.com/office/drawing/2014/main" id="{CF67E71B-6673-2841-BF47-2C72ED7320CB}"/>
                </a:ext>
              </a:extLst>
            </p:cNvPr>
            <p:cNvSpPr/>
            <p:nvPr/>
          </p:nvSpPr>
          <p:spPr>
            <a:xfrm>
              <a:off x="3015431" y="1666875"/>
              <a:ext cx="709464" cy="64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51" y="0"/>
                  </a:moveTo>
                  <a:lnTo>
                    <a:pt x="0" y="15037"/>
                  </a:lnTo>
                  <a:cubicBezTo>
                    <a:pt x="759" y="15998"/>
                    <a:pt x="1449" y="17022"/>
                    <a:pt x="2065" y="18100"/>
                  </a:cubicBezTo>
                  <a:cubicBezTo>
                    <a:pt x="2700" y="19209"/>
                    <a:pt x="3257" y="20379"/>
                    <a:pt x="3730" y="21600"/>
                  </a:cubicBezTo>
                  <a:lnTo>
                    <a:pt x="21600" y="13461"/>
                  </a:lnTo>
                  <a:cubicBezTo>
                    <a:pt x="20642" y="10939"/>
                    <a:pt x="19480" y="8535"/>
                    <a:pt x="18139" y="6273"/>
                  </a:cubicBezTo>
                  <a:cubicBezTo>
                    <a:pt x="16815" y="4039"/>
                    <a:pt x="15309" y="1937"/>
                    <a:pt x="13651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" name="Shape 21">
              <a:extLst>
                <a:ext uri="{FF2B5EF4-FFF2-40B4-BE49-F238E27FC236}">
                  <a16:creationId xmlns:a16="http://schemas.microsoft.com/office/drawing/2014/main" id="{6FF7C4AA-8C80-1942-A4AD-7A1280B38161}"/>
                </a:ext>
              </a:extLst>
            </p:cNvPr>
            <p:cNvSpPr/>
            <p:nvPr/>
          </p:nvSpPr>
          <p:spPr>
            <a:xfrm>
              <a:off x="2806700" y="1384300"/>
              <a:ext cx="647589" cy="72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21" y="21600"/>
                  </a:moveTo>
                  <a:lnTo>
                    <a:pt x="21600" y="8216"/>
                  </a:lnTo>
                  <a:cubicBezTo>
                    <a:pt x="19684" y="6484"/>
                    <a:pt x="17583" y="4916"/>
                    <a:pt x="15325" y="3538"/>
                  </a:cubicBezTo>
                  <a:cubicBezTo>
                    <a:pt x="13068" y="2160"/>
                    <a:pt x="10653" y="972"/>
                    <a:pt x="8110" y="0"/>
                  </a:cubicBezTo>
                  <a:lnTo>
                    <a:pt x="0" y="17494"/>
                  </a:lnTo>
                  <a:cubicBezTo>
                    <a:pt x="1249" y="17986"/>
                    <a:pt x="2434" y="18582"/>
                    <a:pt x="3542" y="19271"/>
                  </a:cubicBezTo>
                  <a:cubicBezTo>
                    <a:pt x="4650" y="19959"/>
                    <a:pt x="5681" y="20739"/>
                    <a:pt x="6621" y="216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" name="Shape 22">
              <a:extLst>
                <a:ext uri="{FF2B5EF4-FFF2-40B4-BE49-F238E27FC236}">
                  <a16:creationId xmlns:a16="http://schemas.microsoft.com/office/drawing/2014/main" id="{DC991373-1DFA-3A4A-8BB0-0E1EF60418C4}"/>
                </a:ext>
              </a:extLst>
            </p:cNvPr>
            <p:cNvSpPr/>
            <p:nvPr/>
          </p:nvSpPr>
          <p:spPr>
            <a:xfrm>
              <a:off x="2552700" y="1282700"/>
              <a:ext cx="480927" cy="68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065"/>
                  </a:moveTo>
                  <a:cubicBezTo>
                    <a:pt x="1891" y="20078"/>
                    <a:pt x="3739" y="20221"/>
                    <a:pt x="5525" y="20480"/>
                  </a:cubicBezTo>
                  <a:cubicBezTo>
                    <a:pt x="7311" y="20740"/>
                    <a:pt x="9036" y="21117"/>
                    <a:pt x="10683" y="21600"/>
                  </a:cubicBezTo>
                  <a:lnTo>
                    <a:pt x="21600" y="3060"/>
                  </a:lnTo>
                  <a:cubicBezTo>
                    <a:pt x="18272" y="2086"/>
                    <a:pt x="14784" y="1328"/>
                    <a:pt x="11173" y="809"/>
                  </a:cubicBezTo>
                  <a:cubicBezTo>
                    <a:pt x="7561" y="291"/>
                    <a:pt x="3825" y="13"/>
                    <a:pt x="0" y="0"/>
                  </a:cubicBezTo>
                  <a:lnTo>
                    <a:pt x="0" y="2006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" name="Shape 23">
              <a:extLst>
                <a:ext uri="{FF2B5EF4-FFF2-40B4-BE49-F238E27FC236}">
                  <a16:creationId xmlns:a16="http://schemas.microsoft.com/office/drawing/2014/main" id="{65723224-40E0-CB4A-83E7-08B0A9A8DA0B}"/>
                </a:ext>
              </a:extLst>
            </p:cNvPr>
            <p:cNvSpPr/>
            <p:nvPr/>
          </p:nvSpPr>
          <p:spPr>
            <a:xfrm>
              <a:off x="1638300" y="1384300"/>
              <a:ext cx="647576" cy="72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79" y="21600"/>
                  </a:moveTo>
                  <a:cubicBezTo>
                    <a:pt x="15919" y="20739"/>
                    <a:pt x="16950" y="19959"/>
                    <a:pt x="18058" y="19270"/>
                  </a:cubicBezTo>
                  <a:cubicBezTo>
                    <a:pt x="19166" y="18582"/>
                    <a:pt x="20351" y="17986"/>
                    <a:pt x="21600" y="17494"/>
                  </a:cubicBezTo>
                  <a:lnTo>
                    <a:pt x="13490" y="0"/>
                  </a:lnTo>
                  <a:cubicBezTo>
                    <a:pt x="10947" y="972"/>
                    <a:pt x="8532" y="2160"/>
                    <a:pt x="6274" y="3538"/>
                  </a:cubicBezTo>
                  <a:cubicBezTo>
                    <a:pt x="4016" y="4916"/>
                    <a:pt x="1915" y="6484"/>
                    <a:pt x="0" y="8216"/>
                  </a:cubicBezTo>
                  <a:lnTo>
                    <a:pt x="14979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" name="Shape 24">
              <a:extLst>
                <a:ext uri="{FF2B5EF4-FFF2-40B4-BE49-F238E27FC236}">
                  <a16:creationId xmlns:a16="http://schemas.microsoft.com/office/drawing/2014/main" id="{1E1B9CFD-E594-EC4B-804B-F0A0C0B9888A}"/>
                </a:ext>
              </a:extLst>
            </p:cNvPr>
            <p:cNvSpPr/>
            <p:nvPr/>
          </p:nvSpPr>
          <p:spPr>
            <a:xfrm>
              <a:off x="2987675" y="2819400"/>
              <a:ext cx="717265" cy="63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19" y="0"/>
                  </a:moveTo>
                  <a:cubicBezTo>
                    <a:pt x="3432" y="1216"/>
                    <a:pt x="2844" y="2370"/>
                    <a:pt x="2166" y="3446"/>
                  </a:cubicBezTo>
                  <a:cubicBezTo>
                    <a:pt x="1522" y="4468"/>
                    <a:pt x="797" y="5421"/>
                    <a:pt x="0" y="6293"/>
                  </a:cubicBezTo>
                  <a:lnTo>
                    <a:pt x="13570" y="21600"/>
                  </a:lnTo>
                  <a:cubicBezTo>
                    <a:pt x="15232" y="19741"/>
                    <a:pt x="16736" y="17710"/>
                    <a:pt x="18064" y="15532"/>
                  </a:cubicBezTo>
                  <a:cubicBezTo>
                    <a:pt x="19439" y="13277"/>
                    <a:pt x="20627" y="10863"/>
                    <a:pt x="21600" y="8319"/>
                  </a:cubicBezTo>
                  <a:lnTo>
                    <a:pt x="391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9" name="Shape 25">
              <a:extLst>
                <a:ext uri="{FF2B5EF4-FFF2-40B4-BE49-F238E27FC236}">
                  <a16:creationId xmlns:a16="http://schemas.microsoft.com/office/drawing/2014/main" id="{3B570EDF-65B2-814C-A4DF-A863164FB1E8}"/>
                </a:ext>
              </a:extLst>
            </p:cNvPr>
            <p:cNvSpPr/>
            <p:nvPr/>
          </p:nvSpPr>
          <p:spPr>
            <a:xfrm>
              <a:off x="1270000" y="2083525"/>
              <a:ext cx="674180" cy="48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45" y="20976"/>
                  </a:moveTo>
                  <a:cubicBezTo>
                    <a:pt x="20343" y="17424"/>
                    <a:pt x="20789" y="14022"/>
                    <a:pt x="21600" y="10875"/>
                  </a:cubicBezTo>
                  <a:lnTo>
                    <a:pt x="2792" y="0"/>
                  </a:lnTo>
                  <a:cubicBezTo>
                    <a:pt x="991" y="6492"/>
                    <a:pt x="0" y="13569"/>
                    <a:pt x="0" y="20976"/>
                  </a:cubicBezTo>
                  <a:cubicBezTo>
                    <a:pt x="0" y="21184"/>
                    <a:pt x="3" y="21392"/>
                    <a:pt x="6" y="21600"/>
                  </a:cubicBezTo>
                  <a:lnTo>
                    <a:pt x="20356" y="21600"/>
                  </a:lnTo>
                  <a:cubicBezTo>
                    <a:pt x="20350" y="21392"/>
                    <a:pt x="20345" y="21184"/>
                    <a:pt x="20345" y="2097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0" name="Shape 26">
              <a:extLst>
                <a:ext uri="{FF2B5EF4-FFF2-40B4-BE49-F238E27FC236}">
                  <a16:creationId xmlns:a16="http://schemas.microsoft.com/office/drawing/2014/main" id="{0B783732-B591-0042-91F5-17B5DC712036}"/>
                </a:ext>
              </a:extLst>
            </p:cNvPr>
            <p:cNvSpPr/>
            <p:nvPr/>
          </p:nvSpPr>
          <p:spPr>
            <a:xfrm>
              <a:off x="2057400" y="1282700"/>
              <a:ext cx="480951" cy="68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6" y="21600"/>
                  </a:moveTo>
                  <a:cubicBezTo>
                    <a:pt x="12563" y="21117"/>
                    <a:pt x="14288" y="20740"/>
                    <a:pt x="16075" y="20480"/>
                  </a:cubicBezTo>
                  <a:cubicBezTo>
                    <a:pt x="17861" y="20220"/>
                    <a:pt x="19708" y="20078"/>
                    <a:pt x="21600" y="20065"/>
                  </a:cubicBezTo>
                  <a:lnTo>
                    <a:pt x="21600" y="0"/>
                  </a:lnTo>
                  <a:cubicBezTo>
                    <a:pt x="17775" y="13"/>
                    <a:pt x="14039" y="291"/>
                    <a:pt x="10427" y="809"/>
                  </a:cubicBezTo>
                  <a:cubicBezTo>
                    <a:pt x="6816" y="1328"/>
                    <a:pt x="3328" y="2086"/>
                    <a:pt x="0" y="3060"/>
                  </a:cubicBezTo>
                  <a:lnTo>
                    <a:pt x="10916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1" name="Shape 27">
              <a:extLst>
                <a:ext uri="{FF2B5EF4-FFF2-40B4-BE49-F238E27FC236}">
                  <a16:creationId xmlns:a16="http://schemas.microsoft.com/office/drawing/2014/main" id="{F90CFC15-35E4-6E46-80F5-078AFA3280D1}"/>
                </a:ext>
              </a:extLst>
            </p:cNvPr>
            <p:cNvSpPr/>
            <p:nvPr/>
          </p:nvSpPr>
          <p:spPr>
            <a:xfrm>
              <a:off x="1384300" y="2819400"/>
              <a:ext cx="720428" cy="6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03" y="0"/>
                  </a:moveTo>
                  <a:lnTo>
                    <a:pt x="0" y="8237"/>
                  </a:lnTo>
                  <a:cubicBezTo>
                    <a:pt x="975" y="10752"/>
                    <a:pt x="2156" y="13141"/>
                    <a:pt x="3520" y="15378"/>
                  </a:cubicBezTo>
                  <a:cubicBezTo>
                    <a:pt x="4884" y="17614"/>
                    <a:pt x="6431" y="19697"/>
                    <a:pt x="8136" y="21600"/>
                  </a:cubicBezTo>
                  <a:lnTo>
                    <a:pt x="21600" y="6390"/>
                  </a:lnTo>
                  <a:cubicBezTo>
                    <a:pt x="20772" y="5477"/>
                    <a:pt x="20018" y="4480"/>
                    <a:pt x="19349" y="3411"/>
                  </a:cubicBezTo>
                  <a:cubicBezTo>
                    <a:pt x="18679" y="2342"/>
                    <a:pt x="18094" y="1201"/>
                    <a:pt x="1760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2" name="Shape 28">
              <a:extLst>
                <a:ext uri="{FF2B5EF4-FFF2-40B4-BE49-F238E27FC236}">
                  <a16:creationId xmlns:a16="http://schemas.microsoft.com/office/drawing/2014/main" id="{F3EC0972-F9D3-A24F-9A9C-2BCB0F1382D1}"/>
                </a:ext>
              </a:extLst>
            </p:cNvPr>
            <p:cNvSpPr/>
            <p:nvPr/>
          </p:nvSpPr>
          <p:spPr>
            <a:xfrm>
              <a:off x="1371600" y="1673225"/>
              <a:ext cx="709464" cy="6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71" y="21600"/>
                  </a:moveTo>
                  <a:cubicBezTo>
                    <a:pt x="18309" y="20321"/>
                    <a:pt x="18869" y="19108"/>
                    <a:pt x="19535" y="17976"/>
                  </a:cubicBezTo>
                  <a:cubicBezTo>
                    <a:pt x="20138" y="16950"/>
                    <a:pt x="20830" y="15990"/>
                    <a:pt x="21600" y="15111"/>
                  </a:cubicBezTo>
                  <a:lnTo>
                    <a:pt x="7924" y="0"/>
                  </a:lnTo>
                  <a:cubicBezTo>
                    <a:pt x="6266" y="1862"/>
                    <a:pt x="4767" y="3905"/>
                    <a:pt x="3461" y="6090"/>
                  </a:cubicBezTo>
                  <a:cubicBezTo>
                    <a:pt x="2092" y="8382"/>
                    <a:pt x="928" y="10836"/>
                    <a:pt x="0" y="13421"/>
                  </a:cubicBezTo>
                  <a:lnTo>
                    <a:pt x="17871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3" name="Shape 29">
              <a:extLst>
                <a:ext uri="{FF2B5EF4-FFF2-40B4-BE49-F238E27FC236}">
                  <a16:creationId xmlns:a16="http://schemas.microsoft.com/office/drawing/2014/main" id="{231E9394-C9C4-E64D-B975-253B1F8E6F9F}"/>
                </a:ext>
              </a:extLst>
            </p:cNvPr>
            <p:cNvSpPr/>
            <p:nvPr/>
          </p:nvSpPr>
          <p:spPr>
            <a:xfrm>
              <a:off x="3124200" y="2578100"/>
              <a:ext cx="687711" cy="4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5" y="0"/>
                  </a:moveTo>
                  <a:cubicBezTo>
                    <a:pt x="1593" y="1852"/>
                    <a:pt x="1423" y="3659"/>
                    <a:pt x="1145" y="5406"/>
                  </a:cubicBezTo>
                  <a:cubicBezTo>
                    <a:pt x="868" y="7152"/>
                    <a:pt x="482" y="8838"/>
                    <a:pt x="0" y="10449"/>
                  </a:cubicBezTo>
                  <a:lnTo>
                    <a:pt x="18436" y="21600"/>
                  </a:lnTo>
                  <a:cubicBezTo>
                    <a:pt x="19407" y="18272"/>
                    <a:pt x="20171" y="14786"/>
                    <a:pt x="20706" y="11174"/>
                  </a:cubicBezTo>
                  <a:cubicBezTo>
                    <a:pt x="21241" y="7563"/>
                    <a:pt x="21547" y="3827"/>
                    <a:pt x="21600" y="0"/>
                  </a:cubicBezTo>
                  <a:lnTo>
                    <a:pt x="164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4" name="Shape 30">
              <a:extLst>
                <a:ext uri="{FF2B5EF4-FFF2-40B4-BE49-F238E27FC236}">
                  <a16:creationId xmlns:a16="http://schemas.microsoft.com/office/drawing/2014/main" id="{13B5E061-1FBC-8642-AFE4-10708072F10F}"/>
                </a:ext>
              </a:extLst>
            </p:cNvPr>
            <p:cNvSpPr/>
            <p:nvPr/>
          </p:nvSpPr>
          <p:spPr>
            <a:xfrm>
              <a:off x="2784475" y="3009900"/>
              <a:ext cx="638374" cy="706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01" y="0"/>
                  </a:moveTo>
                  <a:cubicBezTo>
                    <a:pt x="5462" y="804"/>
                    <a:pt x="4440" y="1527"/>
                    <a:pt x="3350" y="2157"/>
                  </a:cubicBezTo>
                  <a:cubicBezTo>
                    <a:pt x="2295" y="2767"/>
                    <a:pt x="1175" y="3293"/>
                    <a:pt x="0" y="3722"/>
                  </a:cubicBezTo>
                  <a:lnTo>
                    <a:pt x="8225" y="21600"/>
                  </a:lnTo>
                  <a:cubicBezTo>
                    <a:pt x="10714" y="20711"/>
                    <a:pt x="13084" y="19604"/>
                    <a:pt x="15303" y="18303"/>
                  </a:cubicBezTo>
                  <a:cubicBezTo>
                    <a:pt x="17566" y="16976"/>
                    <a:pt x="19679" y="15443"/>
                    <a:pt x="21600" y="13739"/>
                  </a:cubicBezTo>
                  <a:lnTo>
                    <a:pt x="640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5" name="Shape 31">
              <a:extLst>
                <a:ext uri="{FF2B5EF4-FFF2-40B4-BE49-F238E27FC236}">
                  <a16:creationId xmlns:a16="http://schemas.microsoft.com/office/drawing/2014/main" id="{19DA9232-18FC-7042-A5DB-FC13B3F74AB8}"/>
                </a:ext>
              </a:extLst>
            </p:cNvPr>
            <p:cNvSpPr/>
            <p:nvPr/>
          </p:nvSpPr>
          <p:spPr>
            <a:xfrm>
              <a:off x="3136900" y="2082800"/>
              <a:ext cx="674180" cy="48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9" y="0"/>
                  </a:moveTo>
                  <a:lnTo>
                    <a:pt x="0" y="11017"/>
                  </a:lnTo>
                  <a:cubicBezTo>
                    <a:pt x="811" y="14123"/>
                    <a:pt x="1255" y="17480"/>
                    <a:pt x="1255" y="20984"/>
                  </a:cubicBezTo>
                  <a:cubicBezTo>
                    <a:pt x="1255" y="21191"/>
                    <a:pt x="1247" y="21395"/>
                    <a:pt x="1244" y="21600"/>
                  </a:cubicBezTo>
                  <a:lnTo>
                    <a:pt x="21594" y="21600"/>
                  </a:lnTo>
                  <a:cubicBezTo>
                    <a:pt x="21596" y="21395"/>
                    <a:pt x="21600" y="21190"/>
                    <a:pt x="21600" y="20984"/>
                  </a:cubicBezTo>
                  <a:cubicBezTo>
                    <a:pt x="21600" y="13579"/>
                    <a:pt x="20610" y="6502"/>
                    <a:pt x="18809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6" name="Shape 32">
              <a:extLst>
                <a:ext uri="{FF2B5EF4-FFF2-40B4-BE49-F238E27FC236}">
                  <a16:creationId xmlns:a16="http://schemas.microsoft.com/office/drawing/2014/main" id="{D44483ED-5E33-544E-A1F5-F86E6AFC49D9}"/>
                </a:ext>
              </a:extLst>
            </p:cNvPr>
            <p:cNvSpPr/>
            <p:nvPr/>
          </p:nvSpPr>
          <p:spPr>
            <a:xfrm>
              <a:off x="2552700" y="3139256"/>
              <a:ext cx="460450" cy="67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43" y="0"/>
                  </a:moveTo>
                  <a:cubicBezTo>
                    <a:pt x="8755" y="396"/>
                    <a:pt x="7107" y="707"/>
                    <a:pt x="5411" y="926"/>
                  </a:cubicBezTo>
                  <a:cubicBezTo>
                    <a:pt x="3656" y="1153"/>
                    <a:pt x="1849" y="1280"/>
                    <a:pt x="0" y="1298"/>
                  </a:cubicBezTo>
                  <a:lnTo>
                    <a:pt x="0" y="21600"/>
                  </a:lnTo>
                  <a:cubicBezTo>
                    <a:pt x="3867" y="21575"/>
                    <a:pt x="7647" y="21311"/>
                    <a:pt x="11311" y="20830"/>
                  </a:cubicBezTo>
                  <a:cubicBezTo>
                    <a:pt x="14857" y="20364"/>
                    <a:pt x="18296" y="19695"/>
                    <a:pt x="21600" y="18840"/>
                  </a:cubicBezTo>
                  <a:lnTo>
                    <a:pt x="1034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7" name="Shape 33">
              <a:extLst>
                <a:ext uri="{FF2B5EF4-FFF2-40B4-BE49-F238E27FC236}">
                  <a16:creationId xmlns:a16="http://schemas.microsoft.com/office/drawing/2014/main" id="{EEC87D02-70CC-C84A-98F4-0D196E753956}"/>
                </a:ext>
              </a:extLst>
            </p:cNvPr>
            <p:cNvSpPr/>
            <p:nvPr/>
          </p:nvSpPr>
          <p:spPr>
            <a:xfrm>
              <a:off x="1270000" y="2578100"/>
              <a:ext cx="687711" cy="47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449"/>
                  </a:moveTo>
                  <a:cubicBezTo>
                    <a:pt x="21118" y="8838"/>
                    <a:pt x="20732" y="7152"/>
                    <a:pt x="20454" y="5405"/>
                  </a:cubicBezTo>
                  <a:cubicBezTo>
                    <a:pt x="20177" y="3659"/>
                    <a:pt x="20006" y="1852"/>
                    <a:pt x="19955" y="0"/>
                  </a:cubicBezTo>
                  <a:lnTo>
                    <a:pt x="0" y="0"/>
                  </a:lnTo>
                  <a:cubicBezTo>
                    <a:pt x="53" y="3827"/>
                    <a:pt x="359" y="7563"/>
                    <a:pt x="894" y="11174"/>
                  </a:cubicBezTo>
                  <a:cubicBezTo>
                    <a:pt x="1429" y="14785"/>
                    <a:pt x="2194" y="18272"/>
                    <a:pt x="3164" y="21600"/>
                  </a:cubicBezTo>
                  <a:lnTo>
                    <a:pt x="21600" y="104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8" name="Shape 34">
              <a:extLst>
                <a:ext uri="{FF2B5EF4-FFF2-40B4-BE49-F238E27FC236}">
                  <a16:creationId xmlns:a16="http://schemas.microsoft.com/office/drawing/2014/main" id="{303751F7-5A35-7643-A04C-C7956BE0CA19}"/>
                </a:ext>
              </a:extLst>
            </p:cNvPr>
            <p:cNvSpPr/>
            <p:nvPr/>
          </p:nvSpPr>
          <p:spPr>
            <a:xfrm>
              <a:off x="1670050" y="3016250"/>
              <a:ext cx="628842" cy="69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731"/>
                  </a:moveTo>
                  <a:cubicBezTo>
                    <a:pt x="20469" y="3187"/>
                    <a:pt x="19372" y="2602"/>
                    <a:pt x="18308" y="1981"/>
                  </a:cubicBezTo>
                  <a:cubicBezTo>
                    <a:pt x="17246" y="1360"/>
                    <a:pt x="16212" y="699"/>
                    <a:pt x="15211" y="0"/>
                  </a:cubicBezTo>
                  <a:lnTo>
                    <a:pt x="0" y="13765"/>
                  </a:lnTo>
                  <a:cubicBezTo>
                    <a:pt x="1878" y="15449"/>
                    <a:pt x="3950" y="16963"/>
                    <a:pt x="6174" y="18272"/>
                  </a:cubicBezTo>
                  <a:cubicBezTo>
                    <a:pt x="8421" y="19595"/>
                    <a:pt x="10827" y="20714"/>
                    <a:pt x="13360" y="21600"/>
                  </a:cubicBezTo>
                  <a:lnTo>
                    <a:pt x="21600" y="373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9" name="Shape 35">
              <a:extLst>
                <a:ext uri="{FF2B5EF4-FFF2-40B4-BE49-F238E27FC236}">
                  <a16:creationId xmlns:a16="http://schemas.microsoft.com/office/drawing/2014/main" id="{A7C3E02D-27E3-934C-8906-DF8C26F11053}"/>
                </a:ext>
              </a:extLst>
            </p:cNvPr>
            <p:cNvSpPr/>
            <p:nvPr/>
          </p:nvSpPr>
          <p:spPr>
            <a:xfrm>
              <a:off x="2070100" y="3136900"/>
              <a:ext cx="466831" cy="67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69"/>
                  </a:moveTo>
                  <a:cubicBezTo>
                    <a:pt x="19776" y="1357"/>
                    <a:pt x="17992" y="1230"/>
                    <a:pt x="16262" y="998"/>
                  </a:cubicBezTo>
                  <a:cubicBezTo>
                    <a:pt x="14533" y="767"/>
                    <a:pt x="12857" y="430"/>
                    <a:pt x="11250" y="0"/>
                  </a:cubicBezTo>
                  <a:lnTo>
                    <a:pt x="0" y="18699"/>
                  </a:lnTo>
                  <a:cubicBezTo>
                    <a:pt x="3340" y="19623"/>
                    <a:pt x="6832" y="20342"/>
                    <a:pt x="10443" y="20833"/>
                  </a:cubicBezTo>
                  <a:cubicBezTo>
                    <a:pt x="14054" y="21324"/>
                    <a:pt x="17784" y="21587"/>
                    <a:pt x="21600" y="21600"/>
                  </a:cubicBezTo>
                  <a:lnTo>
                    <a:pt x="21600" y="136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0" name="Shape 36">
              <a:extLst>
                <a:ext uri="{FF2B5EF4-FFF2-40B4-BE49-F238E27FC236}">
                  <a16:creationId xmlns:a16="http://schemas.microsoft.com/office/drawing/2014/main" id="{2CC0AF42-765D-454C-9287-ABBBD929C024}"/>
                </a:ext>
              </a:extLst>
            </p:cNvPr>
            <p:cNvSpPr/>
            <p:nvPr/>
          </p:nvSpPr>
          <p:spPr>
            <a:xfrm>
              <a:off x="4076" y="1590675"/>
              <a:ext cx="770098" cy="97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17807" y="21298"/>
                  </a:moveTo>
                  <a:cubicBezTo>
                    <a:pt x="17802" y="15688"/>
                    <a:pt x="19150" y="10327"/>
                    <a:pt x="21595" y="5404"/>
                  </a:cubicBezTo>
                  <a:lnTo>
                    <a:pt x="5140" y="0"/>
                  </a:lnTo>
                  <a:cubicBezTo>
                    <a:pt x="1825" y="6588"/>
                    <a:pt x="-5" y="13773"/>
                    <a:pt x="0" y="21298"/>
                  </a:cubicBezTo>
                  <a:cubicBezTo>
                    <a:pt x="0" y="21399"/>
                    <a:pt x="3" y="21499"/>
                    <a:pt x="5" y="21600"/>
                  </a:cubicBezTo>
                  <a:lnTo>
                    <a:pt x="17811" y="21600"/>
                  </a:lnTo>
                  <a:cubicBezTo>
                    <a:pt x="17809" y="21499"/>
                    <a:pt x="17807" y="21399"/>
                    <a:pt x="17807" y="2129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1" name="Shape 37">
              <a:extLst>
                <a:ext uri="{FF2B5EF4-FFF2-40B4-BE49-F238E27FC236}">
                  <a16:creationId xmlns:a16="http://schemas.microsoft.com/office/drawing/2014/main" id="{B1714AD0-F6AA-6D4F-9697-D5024FA732BA}"/>
                </a:ext>
              </a:extLst>
            </p:cNvPr>
            <p:cNvSpPr/>
            <p:nvPr/>
          </p:nvSpPr>
          <p:spPr>
            <a:xfrm>
              <a:off x="2552700" y="12700"/>
              <a:ext cx="967036" cy="78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583"/>
                  </a:lnTo>
                  <a:cubicBezTo>
                    <a:pt x="2864" y="17595"/>
                    <a:pt x="5661" y="17957"/>
                    <a:pt x="8365" y="18638"/>
                  </a:cubicBezTo>
                  <a:cubicBezTo>
                    <a:pt x="11069" y="19318"/>
                    <a:pt x="13680" y="20317"/>
                    <a:pt x="16171" y="21600"/>
                  </a:cubicBezTo>
                  <a:lnTo>
                    <a:pt x="21600" y="5352"/>
                  </a:lnTo>
                  <a:cubicBezTo>
                    <a:pt x="18272" y="3639"/>
                    <a:pt x="14785" y="2307"/>
                    <a:pt x="11173" y="1400"/>
                  </a:cubicBezTo>
                  <a:cubicBezTo>
                    <a:pt x="7562" y="493"/>
                    <a:pt x="3825" y="12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2" name="Shape 38">
              <a:extLst>
                <a:ext uri="{FF2B5EF4-FFF2-40B4-BE49-F238E27FC236}">
                  <a16:creationId xmlns:a16="http://schemas.microsoft.com/office/drawing/2014/main" id="{A155F488-50EA-5543-84E7-77A258AEA357}"/>
                </a:ext>
              </a:extLst>
            </p:cNvPr>
            <p:cNvSpPr/>
            <p:nvPr/>
          </p:nvSpPr>
          <p:spPr>
            <a:xfrm>
              <a:off x="1574800" y="12700"/>
              <a:ext cx="967061" cy="78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9" y="21600"/>
                  </a:moveTo>
                  <a:cubicBezTo>
                    <a:pt x="7920" y="20317"/>
                    <a:pt x="10531" y="19318"/>
                    <a:pt x="13235" y="18638"/>
                  </a:cubicBezTo>
                  <a:cubicBezTo>
                    <a:pt x="15939" y="17957"/>
                    <a:pt x="18736" y="17595"/>
                    <a:pt x="21600" y="17583"/>
                  </a:cubicBezTo>
                  <a:lnTo>
                    <a:pt x="21600" y="0"/>
                  </a:lnTo>
                  <a:cubicBezTo>
                    <a:pt x="17775" y="12"/>
                    <a:pt x="14038" y="493"/>
                    <a:pt x="10427" y="1400"/>
                  </a:cubicBezTo>
                  <a:cubicBezTo>
                    <a:pt x="6815" y="2307"/>
                    <a:pt x="3328" y="3639"/>
                    <a:pt x="0" y="5352"/>
                  </a:cubicBezTo>
                  <a:lnTo>
                    <a:pt x="5429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3" name="Shape 39">
              <a:extLst>
                <a:ext uri="{FF2B5EF4-FFF2-40B4-BE49-F238E27FC236}">
                  <a16:creationId xmlns:a16="http://schemas.microsoft.com/office/drawing/2014/main" id="{DF6ADA27-1910-8748-8D29-109A12C4A518}"/>
                </a:ext>
              </a:extLst>
            </p:cNvPr>
            <p:cNvSpPr/>
            <p:nvPr/>
          </p:nvSpPr>
          <p:spPr>
            <a:xfrm>
              <a:off x="4312102" y="1593655"/>
              <a:ext cx="770285" cy="97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0" y="5434"/>
                  </a:moveTo>
                  <a:cubicBezTo>
                    <a:pt x="2447" y="10342"/>
                    <a:pt x="3795" y="15693"/>
                    <a:pt x="3793" y="21296"/>
                  </a:cubicBezTo>
                  <a:cubicBezTo>
                    <a:pt x="3793" y="21397"/>
                    <a:pt x="3791" y="21499"/>
                    <a:pt x="3788" y="21600"/>
                  </a:cubicBezTo>
                  <a:lnTo>
                    <a:pt x="21594" y="21600"/>
                  </a:lnTo>
                  <a:cubicBezTo>
                    <a:pt x="21596" y="21499"/>
                    <a:pt x="21598" y="21397"/>
                    <a:pt x="21599" y="21296"/>
                  </a:cubicBezTo>
                  <a:cubicBezTo>
                    <a:pt x="21600" y="13768"/>
                    <a:pt x="19769" y="6582"/>
                    <a:pt x="16453" y="0"/>
                  </a:cubicBezTo>
                  <a:lnTo>
                    <a:pt x="0" y="543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4" name="Shape 40">
              <a:extLst>
                <a:ext uri="{FF2B5EF4-FFF2-40B4-BE49-F238E27FC236}">
                  <a16:creationId xmlns:a16="http://schemas.microsoft.com/office/drawing/2014/main" id="{EAB8EFBD-2EB6-3946-BD46-76A452090EBB}"/>
                </a:ext>
              </a:extLst>
            </p:cNvPr>
            <p:cNvSpPr/>
            <p:nvPr/>
          </p:nvSpPr>
          <p:spPr>
            <a:xfrm>
              <a:off x="3886200" y="3302000"/>
              <a:ext cx="996120" cy="104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74" y="0"/>
                  </a:moveTo>
                  <a:cubicBezTo>
                    <a:pt x="7819" y="2327"/>
                    <a:pt x="6535" y="4538"/>
                    <a:pt x="5047" y="6606"/>
                  </a:cubicBezTo>
                  <a:cubicBezTo>
                    <a:pt x="3559" y="8674"/>
                    <a:pt x="1867" y="10601"/>
                    <a:pt x="0" y="12359"/>
                  </a:cubicBezTo>
                  <a:lnTo>
                    <a:pt x="9736" y="21600"/>
                  </a:lnTo>
                  <a:cubicBezTo>
                    <a:pt x="12238" y="19240"/>
                    <a:pt x="14502" y="16654"/>
                    <a:pt x="16492" y="13876"/>
                  </a:cubicBezTo>
                  <a:cubicBezTo>
                    <a:pt x="18481" y="11098"/>
                    <a:pt x="20196" y="8129"/>
                    <a:pt x="21600" y="5003"/>
                  </a:cubicBezTo>
                  <a:lnTo>
                    <a:pt x="887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5" name="Shape 41">
              <a:extLst>
                <a:ext uri="{FF2B5EF4-FFF2-40B4-BE49-F238E27FC236}">
                  <a16:creationId xmlns:a16="http://schemas.microsoft.com/office/drawing/2014/main" id="{C81B0A61-C3AD-BA4A-9124-B87F826B5BDB}"/>
                </a:ext>
              </a:extLst>
            </p:cNvPr>
            <p:cNvSpPr/>
            <p:nvPr/>
          </p:nvSpPr>
          <p:spPr>
            <a:xfrm>
              <a:off x="195212" y="762000"/>
              <a:ext cx="985641" cy="106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649"/>
                  </a:moveTo>
                  <a:lnTo>
                    <a:pt x="12859" y="21600"/>
                  </a:lnTo>
                  <a:cubicBezTo>
                    <a:pt x="13850" y="19270"/>
                    <a:pt x="15086" y="17054"/>
                    <a:pt x="16540" y="14981"/>
                  </a:cubicBezTo>
                  <a:cubicBezTo>
                    <a:pt x="18014" y="12880"/>
                    <a:pt x="19711" y="10926"/>
                    <a:pt x="21600" y="9147"/>
                  </a:cubicBezTo>
                  <a:lnTo>
                    <a:pt x="11760" y="0"/>
                  </a:lnTo>
                  <a:cubicBezTo>
                    <a:pt x="9230" y="2374"/>
                    <a:pt x="6955" y="4982"/>
                    <a:pt x="4975" y="7786"/>
                  </a:cubicBezTo>
                  <a:cubicBezTo>
                    <a:pt x="3014" y="10561"/>
                    <a:pt x="1343" y="13528"/>
                    <a:pt x="0" y="166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6" name="Shape 42">
              <a:extLst>
                <a:ext uri="{FF2B5EF4-FFF2-40B4-BE49-F238E27FC236}">
                  <a16:creationId xmlns:a16="http://schemas.microsoft.com/office/drawing/2014/main" id="{F8872810-4E0A-B74D-9D62-993EF5F4838B}"/>
                </a:ext>
              </a:extLst>
            </p:cNvPr>
            <p:cNvSpPr/>
            <p:nvPr/>
          </p:nvSpPr>
          <p:spPr>
            <a:xfrm>
              <a:off x="208923" y="3302000"/>
              <a:ext cx="990378" cy="104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26" y="0"/>
                  </a:moveTo>
                  <a:lnTo>
                    <a:pt x="0" y="5003"/>
                  </a:lnTo>
                  <a:cubicBezTo>
                    <a:pt x="1404" y="8129"/>
                    <a:pt x="3119" y="11098"/>
                    <a:pt x="5108" y="13876"/>
                  </a:cubicBezTo>
                  <a:cubicBezTo>
                    <a:pt x="7098" y="16654"/>
                    <a:pt x="9362" y="19240"/>
                    <a:pt x="11863" y="21600"/>
                  </a:cubicBezTo>
                  <a:lnTo>
                    <a:pt x="21600" y="12359"/>
                  </a:lnTo>
                  <a:cubicBezTo>
                    <a:pt x="19733" y="10600"/>
                    <a:pt x="18041" y="8674"/>
                    <a:pt x="16553" y="6606"/>
                  </a:cubicBezTo>
                  <a:cubicBezTo>
                    <a:pt x="15065" y="4537"/>
                    <a:pt x="13781" y="2327"/>
                    <a:pt x="1272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7" name="Shape 43">
              <a:extLst>
                <a:ext uri="{FF2B5EF4-FFF2-40B4-BE49-F238E27FC236}">
                  <a16:creationId xmlns:a16="http://schemas.microsoft.com/office/drawing/2014/main" id="{25824199-B81E-654D-9D36-C7577530651C}"/>
                </a:ext>
              </a:extLst>
            </p:cNvPr>
            <p:cNvSpPr/>
            <p:nvPr/>
          </p:nvSpPr>
          <p:spPr>
            <a:xfrm>
              <a:off x="3276600" y="3911600"/>
              <a:ext cx="1053443" cy="98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93" y="0"/>
                  </a:moveTo>
                  <a:cubicBezTo>
                    <a:pt x="10622" y="1852"/>
                    <a:pt x="8687" y="3525"/>
                    <a:pt x="6613" y="4992"/>
                  </a:cubicBezTo>
                  <a:cubicBezTo>
                    <a:pt x="4539" y="6459"/>
                    <a:pt x="2326" y="7721"/>
                    <a:pt x="0" y="8749"/>
                  </a:cubicBezTo>
                  <a:lnTo>
                    <a:pt x="4984" y="21600"/>
                  </a:lnTo>
                  <a:cubicBezTo>
                    <a:pt x="8105" y="20219"/>
                    <a:pt x="11074" y="18524"/>
                    <a:pt x="13855" y="16550"/>
                  </a:cubicBezTo>
                  <a:cubicBezTo>
                    <a:pt x="16636" y="14577"/>
                    <a:pt x="19229" y="12326"/>
                    <a:pt x="21600" y="9834"/>
                  </a:cubicBezTo>
                  <a:lnTo>
                    <a:pt x="1239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8" name="Shape 44">
              <a:extLst>
                <a:ext uri="{FF2B5EF4-FFF2-40B4-BE49-F238E27FC236}">
                  <a16:creationId xmlns:a16="http://schemas.microsoft.com/office/drawing/2014/main" id="{728EBED5-3960-8F46-A096-95D301F58B52}"/>
                </a:ext>
              </a:extLst>
            </p:cNvPr>
            <p:cNvSpPr/>
            <p:nvPr/>
          </p:nvSpPr>
          <p:spPr>
            <a:xfrm>
              <a:off x="3289300" y="203200"/>
              <a:ext cx="1059384" cy="1000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70"/>
                  </a:moveTo>
                  <a:cubicBezTo>
                    <a:pt x="2346" y="13722"/>
                    <a:pt x="4573" y="15011"/>
                    <a:pt x="6656" y="16509"/>
                  </a:cubicBezTo>
                  <a:cubicBezTo>
                    <a:pt x="8739" y="18007"/>
                    <a:pt x="10678" y="19713"/>
                    <a:pt x="12445" y="21600"/>
                  </a:cubicBezTo>
                  <a:lnTo>
                    <a:pt x="21600" y="11905"/>
                  </a:lnTo>
                  <a:cubicBezTo>
                    <a:pt x="19237" y="9386"/>
                    <a:pt x="16644" y="7110"/>
                    <a:pt x="13858" y="5113"/>
                  </a:cubicBezTo>
                  <a:cubicBezTo>
                    <a:pt x="11072" y="3116"/>
                    <a:pt x="8093" y="1399"/>
                    <a:pt x="4956" y="0"/>
                  </a:cubicBezTo>
                  <a:lnTo>
                    <a:pt x="0" y="1267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9" name="Shape 45">
              <a:extLst>
                <a:ext uri="{FF2B5EF4-FFF2-40B4-BE49-F238E27FC236}">
                  <a16:creationId xmlns:a16="http://schemas.microsoft.com/office/drawing/2014/main" id="{805F9195-746F-C44A-84F9-6EFAF74A2FCF}"/>
                </a:ext>
              </a:extLst>
            </p:cNvPr>
            <p:cNvSpPr/>
            <p:nvPr/>
          </p:nvSpPr>
          <p:spPr>
            <a:xfrm>
              <a:off x="4305300" y="2578100"/>
              <a:ext cx="783890" cy="9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03" y="0"/>
                  </a:moveTo>
                  <a:cubicBezTo>
                    <a:pt x="4055" y="2855"/>
                    <a:pt x="3670" y="5642"/>
                    <a:pt x="2976" y="8337"/>
                  </a:cubicBezTo>
                  <a:cubicBezTo>
                    <a:pt x="2282" y="11031"/>
                    <a:pt x="1279" y="13633"/>
                    <a:pt x="0" y="16115"/>
                  </a:cubicBezTo>
                  <a:lnTo>
                    <a:pt x="16169" y="21600"/>
                  </a:lnTo>
                  <a:cubicBezTo>
                    <a:pt x="17876" y="18273"/>
                    <a:pt x="19210" y="14786"/>
                    <a:pt x="20129" y="11174"/>
                  </a:cubicBezTo>
                  <a:cubicBezTo>
                    <a:pt x="21048" y="7563"/>
                    <a:pt x="21552" y="3826"/>
                    <a:pt x="21600" y="0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0" name="Shape 46">
              <a:extLst>
                <a:ext uri="{FF2B5EF4-FFF2-40B4-BE49-F238E27FC236}">
                  <a16:creationId xmlns:a16="http://schemas.microsoft.com/office/drawing/2014/main" id="{221E89D3-DACC-2B44-809F-6394813D2380}"/>
                </a:ext>
              </a:extLst>
            </p:cNvPr>
            <p:cNvSpPr/>
            <p:nvPr/>
          </p:nvSpPr>
          <p:spPr>
            <a:xfrm>
              <a:off x="749300" y="206375"/>
              <a:ext cx="1056196" cy="997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83" y="21600"/>
                  </a:moveTo>
                  <a:cubicBezTo>
                    <a:pt x="10951" y="19703"/>
                    <a:pt x="12896" y="17990"/>
                    <a:pt x="14989" y="16493"/>
                  </a:cubicBezTo>
                  <a:cubicBezTo>
                    <a:pt x="17057" y="15012"/>
                    <a:pt x="19270" y="13742"/>
                    <a:pt x="21600" y="12711"/>
                  </a:cubicBezTo>
                  <a:lnTo>
                    <a:pt x="16629" y="0"/>
                  </a:lnTo>
                  <a:cubicBezTo>
                    <a:pt x="13506" y="1380"/>
                    <a:pt x="10539" y="3080"/>
                    <a:pt x="7765" y="5061"/>
                  </a:cubicBezTo>
                  <a:cubicBezTo>
                    <a:pt x="4967" y="7059"/>
                    <a:pt x="2367" y="9343"/>
                    <a:pt x="0" y="11874"/>
                  </a:cubicBezTo>
                  <a:lnTo>
                    <a:pt x="9183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1" name="Shape 47">
              <a:extLst>
                <a:ext uri="{FF2B5EF4-FFF2-40B4-BE49-F238E27FC236}">
                  <a16:creationId xmlns:a16="http://schemas.microsoft.com/office/drawing/2014/main" id="{FE890E00-837A-784E-98E1-072CD20309F3}"/>
                </a:ext>
              </a:extLst>
            </p:cNvPr>
            <p:cNvSpPr/>
            <p:nvPr/>
          </p:nvSpPr>
          <p:spPr>
            <a:xfrm>
              <a:off x="762000" y="3911600"/>
              <a:ext cx="1053431" cy="98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749"/>
                  </a:moveTo>
                  <a:cubicBezTo>
                    <a:pt x="19274" y="7721"/>
                    <a:pt x="17061" y="6460"/>
                    <a:pt x="14987" y="4992"/>
                  </a:cubicBezTo>
                  <a:cubicBezTo>
                    <a:pt x="12913" y="3525"/>
                    <a:pt x="10978" y="1852"/>
                    <a:pt x="9207" y="0"/>
                  </a:cubicBezTo>
                  <a:lnTo>
                    <a:pt x="0" y="9834"/>
                  </a:lnTo>
                  <a:cubicBezTo>
                    <a:pt x="2371" y="12326"/>
                    <a:pt x="4964" y="14577"/>
                    <a:pt x="7745" y="16550"/>
                  </a:cubicBezTo>
                  <a:cubicBezTo>
                    <a:pt x="10526" y="18524"/>
                    <a:pt x="13494" y="20219"/>
                    <a:pt x="16616" y="21600"/>
                  </a:cubicBezTo>
                  <a:lnTo>
                    <a:pt x="21600" y="87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2" name="Shape 48">
              <a:extLst>
                <a:ext uri="{FF2B5EF4-FFF2-40B4-BE49-F238E27FC236}">
                  <a16:creationId xmlns:a16="http://schemas.microsoft.com/office/drawing/2014/main" id="{BBC502ED-0EF9-604D-81B8-D28763D0F845}"/>
                </a:ext>
              </a:extLst>
            </p:cNvPr>
            <p:cNvSpPr/>
            <p:nvPr/>
          </p:nvSpPr>
          <p:spPr>
            <a:xfrm>
              <a:off x="6201" y="2578100"/>
              <a:ext cx="777683" cy="9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15"/>
                  </a:moveTo>
                  <a:cubicBezTo>
                    <a:pt x="20321" y="13632"/>
                    <a:pt x="19319" y="11031"/>
                    <a:pt x="18625" y="8337"/>
                  </a:cubicBezTo>
                  <a:cubicBezTo>
                    <a:pt x="17931" y="5642"/>
                    <a:pt x="17545" y="2855"/>
                    <a:pt x="17497" y="0"/>
                  </a:cubicBezTo>
                  <a:lnTo>
                    <a:pt x="0" y="0"/>
                  </a:lnTo>
                  <a:cubicBezTo>
                    <a:pt x="47" y="3826"/>
                    <a:pt x="552" y="7563"/>
                    <a:pt x="1471" y="11174"/>
                  </a:cubicBezTo>
                  <a:cubicBezTo>
                    <a:pt x="2390" y="14786"/>
                    <a:pt x="3724" y="18273"/>
                    <a:pt x="5431" y="21600"/>
                  </a:cubicBezTo>
                  <a:lnTo>
                    <a:pt x="21600" y="1611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3" name="Shape 49">
              <a:extLst>
                <a:ext uri="{FF2B5EF4-FFF2-40B4-BE49-F238E27FC236}">
                  <a16:creationId xmlns:a16="http://schemas.microsoft.com/office/drawing/2014/main" id="{AA40F18D-83B1-5845-9577-6A7EBD84CAEB}"/>
                </a:ext>
              </a:extLst>
            </p:cNvPr>
            <p:cNvSpPr/>
            <p:nvPr/>
          </p:nvSpPr>
          <p:spPr>
            <a:xfrm>
              <a:off x="2552700" y="4318000"/>
              <a:ext cx="952909" cy="7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0" y="0"/>
                  </a:moveTo>
                  <a:cubicBezTo>
                    <a:pt x="13605" y="1242"/>
                    <a:pt x="11005" y="2208"/>
                    <a:pt x="8315" y="2866"/>
                  </a:cubicBezTo>
                  <a:cubicBezTo>
                    <a:pt x="5625" y="3524"/>
                    <a:pt x="2845" y="3874"/>
                    <a:pt x="0" y="3885"/>
                  </a:cubicBezTo>
                  <a:lnTo>
                    <a:pt x="0" y="21600"/>
                  </a:lnTo>
                  <a:cubicBezTo>
                    <a:pt x="3821" y="21589"/>
                    <a:pt x="7554" y="21118"/>
                    <a:pt x="11165" y="20232"/>
                  </a:cubicBezTo>
                  <a:cubicBezTo>
                    <a:pt x="14777" y="19346"/>
                    <a:pt x="18266" y="18044"/>
                    <a:pt x="21600" y="16369"/>
                  </a:cubicBezTo>
                  <a:lnTo>
                    <a:pt x="1609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4" name="Shape 50">
              <a:extLst>
                <a:ext uri="{FF2B5EF4-FFF2-40B4-BE49-F238E27FC236}">
                  <a16:creationId xmlns:a16="http://schemas.microsoft.com/office/drawing/2014/main" id="{5AC94455-3D7B-C341-9C5A-20DC2E7526B1}"/>
                </a:ext>
              </a:extLst>
            </p:cNvPr>
            <p:cNvSpPr/>
            <p:nvPr/>
          </p:nvSpPr>
          <p:spPr>
            <a:xfrm>
              <a:off x="1587500" y="4318000"/>
              <a:ext cx="952941" cy="7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6"/>
                  </a:moveTo>
                  <a:cubicBezTo>
                    <a:pt x="18755" y="3874"/>
                    <a:pt x="15975" y="3524"/>
                    <a:pt x="13285" y="2866"/>
                  </a:cubicBezTo>
                  <a:cubicBezTo>
                    <a:pt x="10594" y="2208"/>
                    <a:pt x="7994" y="1242"/>
                    <a:pt x="5509" y="0"/>
                  </a:cubicBezTo>
                  <a:lnTo>
                    <a:pt x="0" y="16369"/>
                  </a:lnTo>
                  <a:cubicBezTo>
                    <a:pt x="3334" y="18044"/>
                    <a:pt x="6823" y="19346"/>
                    <a:pt x="10435" y="20232"/>
                  </a:cubicBezTo>
                  <a:cubicBezTo>
                    <a:pt x="14046" y="21118"/>
                    <a:pt x="17779" y="21589"/>
                    <a:pt x="21600" y="21600"/>
                  </a:cubicBezTo>
                  <a:lnTo>
                    <a:pt x="21600" y="388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5" name="Shape 51">
              <a:extLst>
                <a:ext uri="{FF2B5EF4-FFF2-40B4-BE49-F238E27FC236}">
                  <a16:creationId xmlns:a16="http://schemas.microsoft.com/office/drawing/2014/main" id="{AEDD4381-C913-7341-81FA-6C84AE6539A8}"/>
                </a:ext>
              </a:extLst>
            </p:cNvPr>
            <p:cNvSpPr/>
            <p:nvPr/>
          </p:nvSpPr>
          <p:spPr>
            <a:xfrm>
              <a:off x="1816100" y="647700"/>
              <a:ext cx="724006" cy="731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1" y="21600"/>
                  </a:moveTo>
                  <a:cubicBezTo>
                    <a:pt x="9462" y="20690"/>
                    <a:pt x="11779" y="19982"/>
                    <a:pt x="14178" y="19498"/>
                  </a:cubicBezTo>
                  <a:cubicBezTo>
                    <a:pt x="16577" y="19014"/>
                    <a:pt x="19059" y="18754"/>
                    <a:pt x="21600" y="18742"/>
                  </a:cubicBezTo>
                  <a:lnTo>
                    <a:pt x="21600" y="0"/>
                  </a:lnTo>
                  <a:cubicBezTo>
                    <a:pt x="17775" y="12"/>
                    <a:pt x="14039" y="399"/>
                    <a:pt x="10427" y="1124"/>
                  </a:cubicBezTo>
                  <a:cubicBezTo>
                    <a:pt x="6815" y="1849"/>
                    <a:pt x="3328" y="2914"/>
                    <a:pt x="0" y="4281"/>
                  </a:cubicBezTo>
                  <a:lnTo>
                    <a:pt x="725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6" name="Shape 52">
              <a:extLst>
                <a:ext uri="{FF2B5EF4-FFF2-40B4-BE49-F238E27FC236}">
                  <a16:creationId xmlns:a16="http://schemas.microsoft.com/office/drawing/2014/main" id="{D2947917-C153-EF46-9E32-E9D8EB4C4B21}"/>
                </a:ext>
              </a:extLst>
            </p:cNvPr>
            <p:cNvSpPr/>
            <p:nvPr/>
          </p:nvSpPr>
          <p:spPr>
            <a:xfrm>
              <a:off x="2552700" y="647700"/>
              <a:ext cx="723987" cy="73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2"/>
                  </a:lnTo>
                  <a:cubicBezTo>
                    <a:pt x="2541" y="18754"/>
                    <a:pt x="5023" y="19014"/>
                    <a:pt x="7422" y="19498"/>
                  </a:cubicBezTo>
                  <a:cubicBezTo>
                    <a:pt x="9821" y="19982"/>
                    <a:pt x="12137" y="20690"/>
                    <a:pt x="14348" y="21600"/>
                  </a:cubicBezTo>
                  <a:lnTo>
                    <a:pt x="21600" y="4281"/>
                  </a:lnTo>
                  <a:cubicBezTo>
                    <a:pt x="18272" y="2913"/>
                    <a:pt x="14785" y="1849"/>
                    <a:pt x="11173" y="1124"/>
                  </a:cubicBezTo>
                  <a:cubicBezTo>
                    <a:pt x="7561" y="399"/>
                    <a:pt x="3825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7" name="Shape 53">
              <a:extLst>
                <a:ext uri="{FF2B5EF4-FFF2-40B4-BE49-F238E27FC236}">
                  <a16:creationId xmlns:a16="http://schemas.microsoft.com/office/drawing/2014/main" id="{870544FD-1E7A-9649-8ED9-2BDDD636194A}"/>
                </a:ext>
              </a:extLst>
            </p:cNvPr>
            <p:cNvSpPr/>
            <p:nvPr/>
          </p:nvSpPr>
          <p:spPr>
            <a:xfrm>
              <a:off x="635000" y="2578100"/>
              <a:ext cx="735744" cy="71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47"/>
                  </a:moveTo>
                  <a:cubicBezTo>
                    <a:pt x="20693" y="12052"/>
                    <a:pt x="19978" y="9752"/>
                    <a:pt x="19478" y="7370"/>
                  </a:cubicBezTo>
                  <a:cubicBezTo>
                    <a:pt x="18978" y="4988"/>
                    <a:pt x="18692" y="2524"/>
                    <a:pt x="18642" y="0"/>
                  </a:cubicBezTo>
                  <a:lnTo>
                    <a:pt x="0" y="0"/>
                  </a:lnTo>
                  <a:cubicBezTo>
                    <a:pt x="50" y="3826"/>
                    <a:pt x="461" y="7563"/>
                    <a:pt x="1201" y="11174"/>
                  </a:cubicBezTo>
                  <a:cubicBezTo>
                    <a:pt x="1940" y="14786"/>
                    <a:pt x="3008" y="18273"/>
                    <a:pt x="4371" y="21600"/>
                  </a:cubicBezTo>
                  <a:lnTo>
                    <a:pt x="21600" y="14247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8" name="Shape 54">
              <a:extLst>
                <a:ext uri="{FF2B5EF4-FFF2-40B4-BE49-F238E27FC236}">
                  <a16:creationId xmlns:a16="http://schemas.microsoft.com/office/drawing/2014/main" id="{D9A177C6-C74A-874B-8542-821EFB684E8A}"/>
                </a:ext>
              </a:extLst>
            </p:cNvPr>
            <p:cNvSpPr/>
            <p:nvPr/>
          </p:nvSpPr>
          <p:spPr>
            <a:xfrm>
              <a:off x="774700" y="1219200"/>
              <a:ext cx="852587" cy="84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97"/>
                  </a:moveTo>
                  <a:lnTo>
                    <a:pt x="14866" y="21600"/>
                  </a:lnTo>
                  <a:cubicBezTo>
                    <a:pt x="15649" y="19670"/>
                    <a:pt x="16617" y="17833"/>
                    <a:pt x="17746" y="16111"/>
                  </a:cubicBezTo>
                  <a:cubicBezTo>
                    <a:pt x="18873" y="14392"/>
                    <a:pt x="20167" y="12782"/>
                    <a:pt x="21600" y="11311"/>
                  </a:cubicBezTo>
                  <a:lnTo>
                    <a:pt x="10224" y="0"/>
                  </a:lnTo>
                  <a:cubicBezTo>
                    <a:pt x="8055" y="2211"/>
                    <a:pt x="6094" y="4626"/>
                    <a:pt x="4375" y="7214"/>
                  </a:cubicBezTo>
                  <a:cubicBezTo>
                    <a:pt x="2669" y="9781"/>
                    <a:pt x="1200" y="12520"/>
                    <a:pt x="0" y="1539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9" name="Shape 55">
              <a:extLst>
                <a:ext uri="{FF2B5EF4-FFF2-40B4-BE49-F238E27FC236}">
                  <a16:creationId xmlns:a16="http://schemas.microsoft.com/office/drawing/2014/main" id="{0CEBDBEE-4BB9-3D48-BC43-FC39680821B1}"/>
                </a:ext>
              </a:extLst>
            </p:cNvPr>
            <p:cNvSpPr/>
            <p:nvPr/>
          </p:nvSpPr>
          <p:spPr>
            <a:xfrm>
              <a:off x="800100" y="3060700"/>
              <a:ext cx="855055" cy="83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5" y="0"/>
                  </a:moveTo>
                  <a:lnTo>
                    <a:pt x="0" y="6266"/>
                  </a:lnTo>
                  <a:cubicBezTo>
                    <a:pt x="1222" y="9183"/>
                    <a:pt x="2719" y="11952"/>
                    <a:pt x="4458" y="14538"/>
                  </a:cubicBezTo>
                  <a:cubicBezTo>
                    <a:pt x="6168" y="17080"/>
                    <a:pt x="8111" y="19444"/>
                    <a:pt x="10257" y="21600"/>
                  </a:cubicBezTo>
                  <a:lnTo>
                    <a:pt x="21600" y="10109"/>
                  </a:lnTo>
                  <a:cubicBezTo>
                    <a:pt x="20193" y="8672"/>
                    <a:pt x="18918" y="7108"/>
                    <a:pt x="17792" y="5434"/>
                  </a:cubicBezTo>
                  <a:cubicBezTo>
                    <a:pt x="16645" y="3731"/>
                    <a:pt x="15649" y="1913"/>
                    <a:pt x="1482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0" name="Shape 56">
              <a:extLst>
                <a:ext uri="{FF2B5EF4-FFF2-40B4-BE49-F238E27FC236}">
                  <a16:creationId xmlns:a16="http://schemas.microsoft.com/office/drawing/2014/main" id="{61DD69E6-AABA-1948-86B4-DBA7DB481747}"/>
                </a:ext>
              </a:extLst>
            </p:cNvPr>
            <p:cNvSpPr/>
            <p:nvPr/>
          </p:nvSpPr>
          <p:spPr>
            <a:xfrm>
              <a:off x="3441700" y="3060700"/>
              <a:ext cx="858242" cy="84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30" y="0"/>
                  </a:moveTo>
                  <a:cubicBezTo>
                    <a:pt x="6012" y="1899"/>
                    <a:pt x="5021" y="3705"/>
                    <a:pt x="3875" y="5399"/>
                  </a:cubicBezTo>
                  <a:cubicBezTo>
                    <a:pt x="2731" y="7087"/>
                    <a:pt x="1434" y="8662"/>
                    <a:pt x="0" y="10103"/>
                  </a:cubicBezTo>
                  <a:lnTo>
                    <a:pt x="11301" y="21600"/>
                  </a:lnTo>
                  <a:cubicBezTo>
                    <a:pt x="13468" y="19413"/>
                    <a:pt x="15431" y="17017"/>
                    <a:pt x="17158" y="14443"/>
                  </a:cubicBezTo>
                  <a:cubicBezTo>
                    <a:pt x="18885" y="11870"/>
                    <a:pt x="20376" y="9120"/>
                    <a:pt x="21600" y="6225"/>
                  </a:cubicBezTo>
                  <a:lnTo>
                    <a:pt x="683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1" name="Shape 57">
              <a:extLst>
                <a:ext uri="{FF2B5EF4-FFF2-40B4-BE49-F238E27FC236}">
                  <a16:creationId xmlns:a16="http://schemas.microsoft.com/office/drawing/2014/main" id="{E0CF1496-0D5D-0D4C-BEB5-AB57FC504A32}"/>
                </a:ext>
              </a:extLst>
            </p:cNvPr>
            <p:cNvSpPr/>
            <p:nvPr/>
          </p:nvSpPr>
          <p:spPr>
            <a:xfrm>
              <a:off x="634999" y="1830031"/>
              <a:ext cx="717403" cy="73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19117" y="21189"/>
                  </a:moveTo>
                  <a:cubicBezTo>
                    <a:pt x="19115" y="16318"/>
                    <a:pt x="19994" y="11656"/>
                    <a:pt x="21598" y="7351"/>
                  </a:cubicBezTo>
                  <a:lnTo>
                    <a:pt x="3930" y="0"/>
                  </a:lnTo>
                  <a:cubicBezTo>
                    <a:pt x="1393" y="6570"/>
                    <a:pt x="-2" y="13714"/>
                    <a:pt x="0" y="21189"/>
                  </a:cubicBezTo>
                  <a:cubicBezTo>
                    <a:pt x="0" y="21326"/>
                    <a:pt x="3" y="21463"/>
                    <a:pt x="5" y="21600"/>
                  </a:cubicBezTo>
                  <a:lnTo>
                    <a:pt x="19122" y="21600"/>
                  </a:lnTo>
                  <a:cubicBezTo>
                    <a:pt x="19120" y="21463"/>
                    <a:pt x="19117" y="21326"/>
                    <a:pt x="19117" y="211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2" name="Shape 58">
              <a:extLst>
                <a:ext uri="{FF2B5EF4-FFF2-40B4-BE49-F238E27FC236}">
                  <a16:creationId xmlns:a16="http://schemas.microsoft.com/office/drawing/2014/main" id="{AC4903B2-05F2-044A-AD64-81B58D0F88C5}"/>
                </a:ext>
              </a:extLst>
            </p:cNvPr>
            <p:cNvSpPr/>
            <p:nvPr/>
          </p:nvSpPr>
          <p:spPr>
            <a:xfrm>
              <a:off x="3457575" y="1227087"/>
              <a:ext cx="849437" cy="84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18" y="0"/>
                  </a:moveTo>
                  <a:lnTo>
                    <a:pt x="0" y="11416"/>
                  </a:lnTo>
                  <a:cubicBezTo>
                    <a:pt x="1410" y="12832"/>
                    <a:pt x="2682" y="14390"/>
                    <a:pt x="3788" y="16060"/>
                  </a:cubicBezTo>
                  <a:cubicBezTo>
                    <a:pt x="4934" y="17791"/>
                    <a:pt x="5906" y="19646"/>
                    <a:pt x="6679" y="21600"/>
                  </a:cubicBezTo>
                  <a:lnTo>
                    <a:pt x="21600" y="15421"/>
                  </a:lnTo>
                  <a:cubicBezTo>
                    <a:pt x="20418" y="12480"/>
                    <a:pt x="18942" y="9687"/>
                    <a:pt x="17208" y="7080"/>
                  </a:cubicBezTo>
                  <a:cubicBezTo>
                    <a:pt x="15513" y="4531"/>
                    <a:pt x="13571" y="2160"/>
                    <a:pt x="114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3" name="Shape 59">
              <a:extLst>
                <a:ext uri="{FF2B5EF4-FFF2-40B4-BE49-F238E27FC236}">
                  <a16:creationId xmlns:a16="http://schemas.microsoft.com/office/drawing/2014/main" id="{4C07F1F4-2B3A-EF4F-89B9-70179F7A729D}"/>
                </a:ext>
              </a:extLst>
            </p:cNvPr>
            <p:cNvSpPr/>
            <p:nvPr/>
          </p:nvSpPr>
          <p:spPr>
            <a:xfrm>
              <a:off x="1841500" y="3721100"/>
              <a:ext cx="698073" cy="72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9"/>
                  </a:moveTo>
                  <a:cubicBezTo>
                    <a:pt x="19091" y="2697"/>
                    <a:pt x="16638" y="2451"/>
                    <a:pt x="14263" y="1993"/>
                  </a:cubicBezTo>
                  <a:cubicBezTo>
                    <a:pt x="11889" y="1534"/>
                    <a:pt x="9592" y="863"/>
                    <a:pt x="7396" y="0"/>
                  </a:cubicBezTo>
                  <a:lnTo>
                    <a:pt x="0" y="17456"/>
                  </a:lnTo>
                  <a:cubicBezTo>
                    <a:pt x="3336" y="18781"/>
                    <a:pt x="6826" y="19810"/>
                    <a:pt x="10437" y="20512"/>
                  </a:cubicBezTo>
                  <a:cubicBezTo>
                    <a:pt x="14049" y="21214"/>
                    <a:pt x="17781" y="21588"/>
                    <a:pt x="21600" y="21600"/>
                  </a:cubicBezTo>
                  <a:lnTo>
                    <a:pt x="21600" y="2709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4" name="Shape 60">
              <a:extLst>
                <a:ext uri="{FF2B5EF4-FFF2-40B4-BE49-F238E27FC236}">
                  <a16:creationId xmlns:a16="http://schemas.microsoft.com/office/drawing/2014/main" id="{1E29B6E2-431F-1843-A3C6-0F3F41CA93CB}"/>
                </a:ext>
              </a:extLst>
            </p:cNvPr>
            <p:cNvSpPr/>
            <p:nvPr/>
          </p:nvSpPr>
          <p:spPr>
            <a:xfrm>
              <a:off x="3733800" y="1841500"/>
              <a:ext cx="722128" cy="72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3" y="0"/>
                  </a:moveTo>
                  <a:lnTo>
                    <a:pt x="0" y="7294"/>
                  </a:lnTo>
                  <a:cubicBezTo>
                    <a:pt x="1682" y="11600"/>
                    <a:pt x="2606" y="16288"/>
                    <a:pt x="2606" y="21192"/>
                  </a:cubicBezTo>
                  <a:cubicBezTo>
                    <a:pt x="2606" y="21328"/>
                    <a:pt x="2602" y="21464"/>
                    <a:pt x="2601" y="21600"/>
                  </a:cubicBezTo>
                  <a:lnTo>
                    <a:pt x="21595" y="21600"/>
                  </a:lnTo>
                  <a:cubicBezTo>
                    <a:pt x="21596" y="21464"/>
                    <a:pt x="21600" y="21328"/>
                    <a:pt x="21600" y="21192"/>
                  </a:cubicBezTo>
                  <a:cubicBezTo>
                    <a:pt x="21600" y="13704"/>
                    <a:pt x="20163" y="6554"/>
                    <a:pt x="1755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5" name="Shape 61">
              <a:extLst>
                <a:ext uri="{FF2B5EF4-FFF2-40B4-BE49-F238E27FC236}">
                  <a16:creationId xmlns:a16="http://schemas.microsoft.com/office/drawing/2014/main" id="{E2D7E1B5-B1C1-8748-90EC-9F5131D443CC}"/>
                </a:ext>
              </a:extLst>
            </p:cNvPr>
            <p:cNvSpPr/>
            <p:nvPr/>
          </p:nvSpPr>
          <p:spPr>
            <a:xfrm>
              <a:off x="1221655" y="3454400"/>
              <a:ext cx="845023" cy="848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63"/>
                  </a:moveTo>
                  <a:cubicBezTo>
                    <a:pt x="19686" y="5890"/>
                    <a:pt x="17869" y="4928"/>
                    <a:pt x="16171" y="3798"/>
                  </a:cubicBezTo>
                  <a:cubicBezTo>
                    <a:pt x="14503" y="2688"/>
                    <a:pt x="12948" y="1413"/>
                    <a:pt x="11535" y="0"/>
                  </a:cubicBezTo>
                  <a:lnTo>
                    <a:pt x="0" y="11511"/>
                  </a:lnTo>
                  <a:cubicBezTo>
                    <a:pt x="2193" y="13631"/>
                    <a:pt x="4584" y="15548"/>
                    <a:pt x="7143" y="17233"/>
                  </a:cubicBezTo>
                  <a:cubicBezTo>
                    <a:pt x="9730" y="18936"/>
                    <a:pt x="12488" y="20402"/>
                    <a:pt x="15387" y="21600"/>
                  </a:cubicBezTo>
                  <a:lnTo>
                    <a:pt x="21600" y="6663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6" name="Shape 62">
              <a:extLst>
                <a:ext uri="{FF2B5EF4-FFF2-40B4-BE49-F238E27FC236}">
                  <a16:creationId xmlns:a16="http://schemas.microsoft.com/office/drawing/2014/main" id="{90AF30BE-CEEA-0346-A4BA-FFBDF62BB507}"/>
                </a:ext>
              </a:extLst>
            </p:cNvPr>
            <p:cNvSpPr/>
            <p:nvPr/>
          </p:nvSpPr>
          <p:spPr>
            <a:xfrm>
              <a:off x="1200150" y="800100"/>
              <a:ext cx="847112" cy="86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7" y="21600"/>
                  </a:moveTo>
                  <a:cubicBezTo>
                    <a:pt x="12752" y="20144"/>
                    <a:pt x="14360" y="18825"/>
                    <a:pt x="16084" y="17669"/>
                  </a:cubicBezTo>
                  <a:cubicBezTo>
                    <a:pt x="17810" y="16511"/>
                    <a:pt x="19656" y="15513"/>
                    <a:pt x="21600" y="14696"/>
                  </a:cubicBezTo>
                  <a:lnTo>
                    <a:pt x="15401" y="0"/>
                  </a:lnTo>
                  <a:cubicBezTo>
                    <a:pt x="12461" y="1206"/>
                    <a:pt x="9674" y="2702"/>
                    <a:pt x="7077" y="4452"/>
                  </a:cubicBezTo>
                  <a:cubicBezTo>
                    <a:pt x="4521" y="6173"/>
                    <a:pt x="2151" y="8140"/>
                    <a:pt x="0" y="10317"/>
                  </a:cubicBezTo>
                  <a:lnTo>
                    <a:pt x="11287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7" name="Shape 63">
              <a:extLst>
                <a:ext uri="{FF2B5EF4-FFF2-40B4-BE49-F238E27FC236}">
                  <a16:creationId xmlns:a16="http://schemas.microsoft.com/office/drawing/2014/main" id="{2F7ABC7A-2E35-9A4A-9971-9C214C56A0E1}"/>
                </a:ext>
              </a:extLst>
            </p:cNvPr>
            <p:cNvSpPr/>
            <p:nvPr/>
          </p:nvSpPr>
          <p:spPr>
            <a:xfrm>
              <a:off x="3048000" y="800100"/>
              <a:ext cx="853468" cy="86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696"/>
                  </a:moveTo>
                  <a:cubicBezTo>
                    <a:pt x="1930" y="15513"/>
                    <a:pt x="3762" y="16511"/>
                    <a:pt x="5475" y="17669"/>
                  </a:cubicBezTo>
                  <a:cubicBezTo>
                    <a:pt x="7188" y="18827"/>
                    <a:pt x="8783" y="20144"/>
                    <a:pt x="10236" y="21600"/>
                  </a:cubicBezTo>
                  <a:lnTo>
                    <a:pt x="21600" y="10356"/>
                  </a:lnTo>
                  <a:cubicBezTo>
                    <a:pt x="19406" y="8168"/>
                    <a:pt x="17000" y="6189"/>
                    <a:pt x="14415" y="4452"/>
                  </a:cubicBezTo>
                  <a:cubicBezTo>
                    <a:pt x="11829" y="2715"/>
                    <a:pt x="9064" y="1220"/>
                    <a:pt x="6152" y="0"/>
                  </a:cubicBezTo>
                  <a:lnTo>
                    <a:pt x="0" y="1469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8" name="Shape 64">
              <a:extLst>
                <a:ext uri="{FF2B5EF4-FFF2-40B4-BE49-F238E27FC236}">
                  <a16:creationId xmlns:a16="http://schemas.microsoft.com/office/drawing/2014/main" id="{0EF15C24-3C9D-304E-A1CE-F8CB34E728A2}"/>
                </a:ext>
              </a:extLst>
            </p:cNvPr>
            <p:cNvSpPr/>
            <p:nvPr/>
          </p:nvSpPr>
          <p:spPr>
            <a:xfrm>
              <a:off x="2552700" y="3733800"/>
              <a:ext cx="709849" cy="72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4" y="0"/>
                  </a:moveTo>
                  <a:cubicBezTo>
                    <a:pt x="12008" y="863"/>
                    <a:pt x="9711" y="1534"/>
                    <a:pt x="7337" y="1993"/>
                  </a:cubicBezTo>
                  <a:cubicBezTo>
                    <a:pt x="4962" y="2451"/>
                    <a:pt x="2509" y="2697"/>
                    <a:pt x="0" y="2709"/>
                  </a:cubicBezTo>
                  <a:lnTo>
                    <a:pt x="0" y="21600"/>
                  </a:lnTo>
                  <a:cubicBezTo>
                    <a:pt x="3819" y="21588"/>
                    <a:pt x="7551" y="21214"/>
                    <a:pt x="11163" y="20512"/>
                  </a:cubicBezTo>
                  <a:cubicBezTo>
                    <a:pt x="14774" y="19811"/>
                    <a:pt x="18264" y="18781"/>
                    <a:pt x="21600" y="17457"/>
                  </a:cubicBezTo>
                  <a:lnTo>
                    <a:pt x="1420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9" name="Shape 65">
              <a:extLst>
                <a:ext uri="{FF2B5EF4-FFF2-40B4-BE49-F238E27FC236}">
                  <a16:creationId xmlns:a16="http://schemas.microsoft.com/office/drawing/2014/main" id="{07C8FD7A-A7A1-2140-8B9B-E737B5B72763}"/>
                </a:ext>
              </a:extLst>
            </p:cNvPr>
            <p:cNvSpPr/>
            <p:nvPr/>
          </p:nvSpPr>
          <p:spPr>
            <a:xfrm>
              <a:off x="3035300" y="3467100"/>
              <a:ext cx="847489" cy="84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56" y="0"/>
                  </a:moveTo>
                  <a:cubicBezTo>
                    <a:pt x="8700" y="1408"/>
                    <a:pt x="7112" y="2681"/>
                    <a:pt x="5413" y="3798"/>
                  </a:cubicBezTo>
                  <a:cubicBezTo>
                    <a:pt x="3714" y="4915"/>
                    <a:pt x="1903" y="5877"/>
                    <a:pt x="0" y="6663"/>
                  </a:cubicBezTo>
                  <a:lnTo>
                    <a:pt x="6195" y="21600"/>
                  </a:lnTo>
                  <a:cubicBezTo>
                    <a:pt x="9086" y="20405"/>
                    <a:pt x="11837" y="18938"/>
                    <a:pt x="14415" y="17233"/>
                  </a:cubicBezTo>
                  <a:cubicBezTo>
                    <a:pt x="16993" y="15528"/>
                    <a:pt x="19399" y="13583"/>
                    <a:pt x="21600" y="11430"/>
                  </a:cubicBezTo>
                  <a:lnTo>
                    <a:pt x="1015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0" name="Shape 66">
              <a:extLst>
                <a:ext uri="{FF2B5EF4-FFF2-40B4-BE49-F238E27FC236}">
                  <a16:creationId xmlns:a16="http://schemas.microsoft.com/office/drawing/2014/main" id="{6875D9DE-03CB-AE42-A4F0-5CE1607DD820}"/>
                </a:ext>
              </a:extLst>
            </p:cNvPr>
            <p:cNvSpPr/>
            <p:nvPr/>
          </p:nvSpPr>
          <p:spPr>
            <a:xfrm>
              <a:off x="3708400" y="2578100"/>
              <a:ext cx="735744" cy="714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58" y="0"/>
                  </a:moveTo>
                  <a:cubicBezTo>
                    <a:pt x="2908" y="2524"/>
                    <a:pt x="2622" y="4988"/>
                    <a:pt x="2122" y="7370"/>
                  </a:cubicBezTo>
                  <a:cubicBezTo>
                    <a:pt x="1622" y="9752"/>
                    <a:pt x="907" y="12052"/>
                    <a:pt x="0" y="14247"/>
                  </a:cubicBezTo>
                  <a:lnTo>
                    <a:pt x="17229" y="21600"/>
                  </a:lnTo>
                  <a:cubicBezTo>
                    <a:pt x="18592" y="18273"/>
                    <a:pt x="19660" y="14786"/>
                    <a:pt x="20399" y="11174"/>
                  </a:cubicBezTo>
                  <a:cubicBezTo>
                    <a:pt x="21139" y="7563"/>
                    <a:pt x="21550" y="3826"/>
                    <a:pt x="21600" y="0"/>
                  </a:cubicBezTo>
                  <a:lnTo>
                    <a:pt x="295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1" name="Shape 67">
              <a:extLst>
                <a:ext uri="{FF2B5EF4-FFF2-40B4-BE49-F238E27FC236}">
                  <a16:creationId xmlns:a16="http://schemas.microsoft.com/office/drawing/2014/main" id="{58A26275-76E9-B742-849D-44DD5B00BCB5}"/>
                </a:ext>
              </a:extLst>
            </p:cNvPr>
            <p:cNvSpPr/>
            <p:nvPr/>
          </p:nvSpPr>
          <p:spPr>
            <a:xfrm>
              <a:off x="2298700" y="1917700"/>
              <a:ext cx="237884" cy="62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776" y="14"/>
                    <a:pt x="14040" y="170"/>
                    <a:pt x="10429" y="455"/>
                  </a:cubicBezTo>
                  <a:cubicBezTo>
                    <a:pt x="6818" y="740"/>
                    <a:pt x="3330" y="1154"/>
                    <a:pt x="0" y="1685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2" name="Shape 68">
              <a:extLst>
                <a:ext uri="{FF2B5EF4-FFF2-40B4-BE49-F238E27FC236}">
                  <a16:creationId xmlns:a16="http://schemas.microsoft.com/office/drawing/2014/main" id="{8E50CC3C-5964-7846-BE42-B6D055AA0CBE}"/>
                </a:ext>
              </a:extLst>
            </p:cNvPr>
            <p:cNvSpPr/>
            <p:nvPr/>
          </p:nvSpPr>
          <p:spPr>
            <a:xfrm>
              <a:off x="2552700" y="1917700"/>
              <a:ext cx="237865" cy="62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85"/>
                  </a:lnTo>
                  <a:cubicBezTo>
                    <a:pt x="18270" y="1154"/>
                    <a:pt x="14782" y="740"/>
                    <a:pt x="11171" y="455"/>
                  </a:cubicBezTo>
                  <a:cubicBezTo>
                    <a:pt x="7559" y="170"/>
                    <a:pt x="3824" y="14"/>
                    <a:pt x="0" y="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3" name="Shape 69">
              <a:extLst>
                <a:ext uri="{FF2B5EF4-FFF2-40B4-BE49-F238E27FC236}">
                  <a16:creationId xmlns:a16="http://schemas.microsoft.com/office/drawing/2014/main" id="{1BC9BFD0-53B2-5F48-AF17-D4C33B9920C2}"/>
                </a:ext>
              </a:extLst>
            </p:cNvPr>
            <p:cNvSpPr/>
            <p:nvPr/>
          </p:nvSpPr>
          <p:spPr>
            <a:xfrm>
              <a:off x="2565400" y="1968500"/>
              <a:ext cx="436303" cy="57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184"/>
                  </a:moveTo>
                  <a:cubicBezTo>
                    <a:pt x="20205" y="4097"/>
                    <a:pt x="18674" y="3112"/>
                    <a:pt x="17030" y="2243"/>
                  </a:cubicBezTo>
                  <a:cubicBezTo>
                    <a:pt x="15385" y="1374"/>
                    <a:pt x="13626" y="621"/>
                    <a:pt x="11772" y="0"/>
                  </a:cubicBezTo>
                  <a:lnTo>
                    <a:pt x="0" y="21600"/>
                  </a:lnTo>
                  <a:lnTo>
                    <a:pt x="21600" y="518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4" name="Shape 70">
              <a:extLst>
                <a:ext uri="{FF2B5EF4-FFF2-40B4-BE49-F238E27FC236}">
                  <a16:creationId xmlns:a16="http://schemas.microsoft.com/office/drawing/2014/main" id="{7F662D16-A0E7-3D49-A4A5-59366BEAD440}"/>
                </a:ext>
              </a:extLst>
            </p:cNvPr>
            <p:cNvSpPr/>
            <p:nvPr/>
          </p:nvSpPr>
          <p:spPr>
            <a:xfrm>
              <a:off x="2573387" y="2120900"/>
              <a:ext cx="559309" cy="429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3" y="0"/>
                  </a:moveTo>
                  <a:lnTo>
                    <a:pt x="0" y="21600"/>
                  </a:lnTo>
                  <a:lnTo>
                    <a:pt x="21600" y="9459"/>
                  </a:lnTo>
                  <a:cubicBezTo>
                    <a:pt x="21135" y="7812"/>
                    <a:pt x="20550" y="6239"/>
                    <a:pt x="19857" y="4759"/>
                  </a:cubicBezTo>
                  <a:cubicBezTo>
                    <a:pt x="19052" y="3040"/>
                    <a:pt x="18102" y="1443"/>
                    <a:pt x="1702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5" name="Shape 71">
              <a:extLst>
                <a:ext uri="{FF2B5EF4-FFF2-40B4-BE49-F238E27FC236}">
                  <a16:creationId xmlns:a16="http://schemas.microsoft.com/office/drawing/2014/main" id="{4AB26231-8263-304A-8E12-703369303024}"/>
                </a:ext>
              </a:extLst>
            </p:cNvPr>
            <p:cNvSpPr/>
            <p:nvPr/>
          </p:nvSpPr>
          <p:spPr>
            <a:xfrm>
              <a:off x="2095500" y="1980393"/>
              <a:ext cx="436302" cy="56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513" y="0"/>
                  </a:lnTo>
                  <a:cubicBezTo>
                    <a:pt x="7766" y="448"/>
                    <a:pt x="6107" y="1058"/>
                    <a:pt x="4570" y="1810"/>
                  </a:cubicBezTo>
                  <a:cubicBezTo>
                    <a:pt x="2880" y="2638"/>
                    <a:pt x="1343" y="3635"/>
                    <a:pt x="0" y="477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6" name="Shape 72">
              <a:extLst>
                <a:ext uri="{FF2B5EF4-FFF2-40B4-BE49-F238E27FC236}">
                  <a16:creationId xmlns:a16="http://schemas.microsoft.com/office/drawing/2014/main" id="{172DBEA4-9707-A749-967D-4DF0A7F39972}"/>
                </a:ext>
              </a:extLst>
            </p:cNvPr>
            <p:cNvSpPr/>
            <p:nvPr/>
          </p:nvSpPr>
          <p:spPr>
            <a:xfrm>
              <a:off x="1968500" y="2587625"/>
              <a:ext cx="552810" cy="41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6"/>
                  </a:moveTo>
                  <a:cubicBezTo>
                    <a:pt x="639" y="13711"/>
                    <a:pt x="1403" y="15446"/>
                    <a:pt x="2275" y="17071"/>
                  </a:cubicBezTo>
                  <a:cubicBezTo>
                    <a:pt x="3147" y="18695"/>
                    <a:pt x="4129" y="20211"/>
                    <a:pt x="5209" y="21600"/>
                  </a:cubicBezTo>
                  <a:lnTo>
                    <a:pt x="21600" y="0"/>
                  </a:lnTo>
                  <a:lnTo>
                    <a:pt x="0" y="1188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7" name="Shape 73">
              <a:extLst>
                <a:ext uri="{FF2B5EF4-FFF2-40B4-BE49-F238E27FC236}">
                  <a16:creationId xmlns:a16="http://schemas.microsoft.com/office/drawing/2014/main" id="{D71694F1-632B-374D-BC94-6DA2D0F767CA}"/>
                </a:ext>
              </a:extLst>
            </p:cNvPr>
            <p:cNvSpPr/>
            <p:nvPr/>
          </p:nvSpPr>
          <p:spPr>
            <a:xfrm>
              <a:off x="1905000" y="2324100"/>
              <a:ext cx="603065" cy="24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3" y="0"/>
                  </a:moveTo>
                  <a:cubicBezTo>
                    <a:pt x="496" y="6339"/>
                    <a:pt x="0" y="13191"/>
                    <a:pt x="0" y="20343"/>
                  </a:cubicBezTo>
                  <a:cubicBezTo>
                    <a:pt x="0" y="20764"/>
                    <a:pt x="9" y="21180"/>
                    <a:pt x="12" y="21600"/>
                  </a:cubicBezTo>
                  <a:lnTo>
                    <a:pt x="21600" y="21600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8" name="Shape 74">
              <a:extLst>
                <a:ext uri="{FF2B5EF4-FFF2-40B4-BE49-F238E27FC236}">
                  <a16:creationId xmlns:a16="http://schemas.microsoft.com/office/drawing/2014/main" id="{996F6357-A105-9B44-9602-379CBC63F7AB}"/>
                </a:ext>
              </a:extLst>
            </p:cNvPr>
            <p:cNvSpPr/>
            <p:nvPr/>
          </p:nvSpPr>
          <p:spPr>
            <a:xfrm>
              <a:off x="2578100" y="2590800"/>
              <a:ext cx="549660" cy="41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361" y="21600"/>
                  </a:lnTo>
                  <a:cubicBezTo>
                    <a:pt x="17452" y="20256"/>
                    <a:pt x="18440" y="18772"/>
                    <a:pt x="19312" y="17168"/>
                  </a:cubicBezTo>
                  <a:cubicBezTo>
                    <a:pt x="20203" y="15529"/>
                    <a:pt x="20971" y="13766"/>
                    <a:pt x="21600" y="119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9" name="Shape 75">
              <a:extLst>
                <a:ext uri="{FF2B5EF4-FFF2-40B4-BE49-F238E27FC236}">
                  <a16:creationId xmlns:a16="http://schemas.microsoft.com/office/drawing/2014/main" id="{3596732E-9101-9848-93AC-383180131737}"/>
                </a:ext>
              </a:extLst>
            </p:cNvPr>
            <p:cNvSpPr/>
            <p:nvPr/>
          </p:nvSpPr>
          <p:spPr>
            <a:xfrm>
              <a:off x="2565400" y="2590800"/>
              <a:ext cx="412936" cy="54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704" y="21600"/>
                  </a:lnTo>
                  <a:cubicBezTo>
                    <a:pt x="13573" y="21001"/>
                    <a:pt x="15360" y="20283"/>
                    <a:pt x="17049" y="19459"/>
                  </a:cubicBezTo>
                  <a:cubicBezTo>
                    <a:pt x="18656" y="18676"/>
                    <a:pt x="20178" y="17796"/>
                    <a:pt x="21600" y="168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0" name="Shape 76">
              <a:extLst>
                <a:ext uri="{FF2B5EF4-FFF2-40B4-BE49-F238E27FC236}">
                  <a16:creationId xmlns:a16="http://schemas.microsoft.com/office/drawing/2014/main" id="{CCE59C44-A896-FD46-9685-1D336134DF9C}"/>
                </a:ext>
              </a:extLst>
            </p:cNvPr>
            <p:cNvSpPr/>
            <p:nvPr/>
          </p:nvSpPr>
          <p:spPr>
            <a:xfrm>
              <a:off x="2578100" y="2578100"/>
              <a:ext cx="602420" cy="22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722" y="21600"/>
                  </a:lnTo>
                  <a:cubicBezTo>
                    <a:pt x="20273" y="18271"/>
                    <a:pt x="20713" y="14785"/>
                    <a:pt x="21030" y="11174"/>
                  </a:cubicBezTo>
                  <a:cubicBezTo>
                    <a:pt x="21347" y="7564"/>
                    <a:pt x="21541" y="3828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1" name="Shape 77">
              <a:extLst>
                <a:ext uri="{FF2B5EF4-FFF2-40B4-BE49-F238E27FC236}">
                  <a16:creationId xmlns:a16="http://schemas.microsoft.com/office/drawing/2014/main" id="{46631C64-7C86-A541-B7BC-53C2F756FD85}"/>
                </a:ext>
              </a:extLst>
            </p:cNvPr>
            <p:cNvSpPr/>
            <p:nvPr/>
          </p:nvSpPr>
          <p:spPr>
            <a:xfrm>
              <a:off x="2552700" y="2603500"/>
              <a:ext cx="223664" cy="58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3807" y="21586"/>
                    <a:pt x="7530" y="21438"/>
                    <a:pt x="11139" y="21169"/>
                  </a:cubicBezTo>
                  <a:cubicBezTo>
                    <a:pt x="14749" y="20899"/>
                    <a:pt x="18245" y="20508"/>
                    <a:pt x="21600" y="200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2" name="Shape 78">
              <a:extLst>
                <a:ext uri="{FF2B5EF4-FFF2-40B4-BE49-F238E27FC236}">
                  <a16:creationId xmlns:a16="http://schemas.microsoft.com/office/drawing/2014/main" id="{9827CEF9-216E-0C4F-AF08-1CB0D8901000}"/>
                </a:ext>
              </a:extLst>
            </p:cNvPr>
            <p:cNvSpPr/>
            <p:nvPr/>
          </p:nvSpPr>
          <p:spPr>
            <a:xfrm>
              <a:off x="2578100" y="2324100"/>
              <a:ext cx="603102" cy="24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97" y="0"/>
                  </a:moveTo>
                  <a:lnTo>
                    <a:pt x="0" y="21600"/>
                  </a:lnTo>
                  <a:lnTo>
                    <a:pt x="21588" y="21600"/>
                  </a:lnTo>
                  <a:cubicBezTo>
                    <a:pt x="21591" y="21181"/>
                    <a:pt x="21600" y="20765"/>
                    <a:pt x="21600" y="20343"/>
                  </a:cubicBezTo>
                  <a:cubicBezTo>
                    <a:pt x="21600" y="13191"/>
                    <a:pt x="21103" y="6339"/>
                    <a:pt x="201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3" name="Shape 79">
              <a:extLst>
                <a:ext uri="{FF2B5EF4-FFF2-40B4-BE49-F238E27FC236}">
                  <a16:creationId xmlns:a16="http://schemas.microsoft.com/office/drawing/2014/main" id="{815534CA-9444-5C42-BE74-DFAB5B185A88}"/>
                </a:ext>
              </a:extLst>
            </p:cNvPr>
            <p:cNvSpPr/>
            <p:nvPr/>
          </p:nvSpPr>
          <p:spPr>
            <a:xfrm>
              <a:off x="2311400" y="2598774"/>
              <a:ext cx="229221" cy="58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0020"/>
                  </a:lnTo>
                  <a:cubicBezTo>
                    <a:pt x="3274" y="20517"/>
                    <a:pt x="6686" y="20905"/>
                    <a:pt x="10208" y="21172"/>
                  </a:cubicBezTo>
                  <a:cubicBezTo>
                    <a:pt x="13731" y="21439"/>
                    <a:pt x="17363" y="21586"/>
                    <a:pt x="21079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4" name="Shape 80">
              <a:extLst>
                <a:ext uri="{FF2B5EF4-FFF2-40B4-BE49-F238E27FC236}">
                  <a16:creationId xmlns:a16="http://schemas.microsoft.com/office/drawing/2014/main" id="{E8C3F9DB-6839-A543-A781-B309ED0C1686}"/>
                </a:ext>
              </a:extLst>
            </p:cNvPr>
            <p:cNvSpPr/>
            <p:nvPr/>
          </p:nvSpPr>
          <p:spPr>
            <a:xfrm>
              <a:off x="1905000" y="2578100"/>
              <a:ext cx="602388" cy="22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cubicBezTo>
                    <a:pt x="59" y="3828"/>
                    <a:pt x="253" y="7563"/>
                    <a:pt x="570" y="11174"/>
                  </a:cubicBezTo>
                  <a:cubicBezTo>
                    <a:pt x="888" y="14785"/>
                    <a:pt x="1328" y="18270"/>
                    <a:pt x="1878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5" name="Shape 81">
              <a:extLst>
                <a:ext uri="{FF2B5EF4-FFF2-40B4-BE49-F238E27FC236}">
                  <a16:creationId xmlns:a16="http://schemas.microsoft.com/office/drawing/2014/main" id="{D0F89839-9D3F-024B-94BA-7954553683FA}"/>
                </a:ext>
              </a:extLst>
            </p:cNvPr>
            <p:cNvSpPr/>
            <p:nvPr/>
          </p:nvSpPr>
          <p:spPr>
            <a:xfrm>
              <a:off x="2116087" y="2590800"/>
              <a:ext cx="415288" cy="54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6860"/>
                  </a:lnTo>
                  <a:cubicBezTo>
                    <a:pt x="1324" y="17822"/>
                    <a:pt x="2756" y="18692"/>
                    <a:pt x="4280" y="19459"/>
                  </a:cubicBezTo>
                  <a:cubicBezTo>
                    <a:pt x="5947" y="20299"/>
                    <a:pt x="7725" y="21018"/>
                    <a:pt x="9595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6" name="Shape 82">
              <a:extLst>
                <a:ext uri="{FF2B5EF4-FFF2-40B4-BE49-F238E27FC236}">
                  <a16:creationId xmlns:a16="http://schemas.microsoft.com/office/drawing/2014/main" id="{7E561840-A98E-3244-A75A-EF17F6D0F268}"/>
                </a:ext>
              </a:extLst>
            </p:cNvPr>
            <p:cNvSpPr/>
            <p:nvPr/>
          </p:nvSpPr>
          <p:spPr>
            <a:xfrm>
              <a:off x="1961331" y="2120900"/>
              <a:ext cx="564090" cy="43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4690" y="0"/>
                  </a:lnTo>
                  <a:cubicBezTo>
                    <a:pt x="3621" y="1433"/>
                    <a:pt x="2679" y="3018"/>
                    <a:pt x="1881" y="4725"/>
                  </a:cubicBezTo>
                  <a:cubicBezTo>
                    <a:pt x="1116" y="6361"/>
                    <a:pt x="483" y="8109"/>
                    <a:pt x="0" y="994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7" name="Shape 83">
              <a:extLst>
                <a:ext uri="{FF2B5EF4-FFF2-40B4-BE49-F238E27FC236}">
                  <a16:creationId xmlns:a16="http://schemas.microsoft.com/office/drawing/2014/main" id="{ED041549-28B7-4D49-B97F-5C1A902C10D0}"/>
                </a:ext>
              </a:extLst>
            </p:cNvPr>
            <p:cNvSpPr/>
            <p:nvPr/>
          </p:nvSpPr>
          <p:spPr>
            <a:xfrm>
              <a:off x="3911600" y="762000"/>
              <a:ext cx="990377" cy="106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93" y="0"/>
                  </a:moveTo>
                  <a:lnTo>
                    <a:pt x="0" y="9120"/>
                  </a:lnTo>
                  <a:cubicBezTo>
                    <a:pt x="1871" y="10900"/>
                    <a:pt x="3559" y="12848"/>
                    <a:pt x="5036" y="14937"/>
                  </a:cubicBezTo>
                  <a:cubicBezTo>
                    <a:pt x="6512" y="17025"/>
                    <a:pt x="7777" y="19255"/>
                    <a:pt x="8802" y="21600"/>
                  </a:cubicBezTo>
                  <a:lnTo>
                    <a:pt x="21600" y="16663"/>
                  </a:lnTo>
                  <a:cubicBezTo>
                    <a:pt x="20224" y="13530"/>
                    <a:pt x="18526" y="10552"/>
                    <a:pt x="16546" y="7763"/>
                  </a:cubicBezTo>
                  <a:cubicBezTo>
                    <a:pt x="14566" y="4974"/>
                    <a:pt x="12302" y="2374"/>
                    <a:pt x="979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8" name="Shape 84">
              <a:extLst>
                <a:ext uri="{FF2B5EF4-FFF2-40B4-BE49-F238E27FC236}">
                  <a16:creationId xmlns:a16="http://schemas.microsoft.com/office/drawing/2014/main" id="{FC67076C-9111-9A4B-843F-C1C6FCD661A2}"/>
                </a:ext>
              </a:extLst>
            </p:cNvPr>
            <p:cNvSpPr/>
            <p:nvPr/>
          </p:nvSpPr>
          <p:spPr>
            <a:xfrm>
              <a:off x="0" y="0"/>
              <a:ext cx="5092700" cy="509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0800" y="54"/>
                  </a:moveTo>
                  <a:cubicBezTo>
                    <a:pt x="16725" y="54"/>
                    <a:pt x="21546" y="4875"/>
                    <a:pt x="21546" y="10800"/>
                  </a:cubicBezTo>
                  <a:cubicBezTo>
                    <a:pt x="21546" y="16725"/>
                    <a:pt x="16725" y="21546"/>
                    <a:pt x="10800" y="21546"/>
                  </a:cubicBezTo>
                  <a:cubicBezTo>
                    <a:pt x="4875" y="21546"/>
                    <a:pt x="54" y="16725"/>
                    <a:pt x="54" y="10800"/>
                  </a:cubicBezTo>
                  <a:cubicBezTo>
                    <a:pt x="54" y="4875"/>
                    <a:pt x="4875" y="54"/>
                    <a:pt x="10800" y="54"/>
                  </a:cubicBezTo>
                  <a:close/>
                  <a:moveTo>
                    <a:pt x="10800" y="2693"/>
                  </a:moveTo>
                  <a:cubicBezTo>
                    <a:pt x="6330" y="2694"/>
                    <a:pt x="2693" y="6330"/>
                    <a:pt x="2693" y="10800"/>
                  </a:cubicBezTo>
                  <a:cubicBezTo>
                    <a:pt x="2693" y="15270"/>
                    <a:pt x="6330" y="18907"/>
                    <a:pt x="10800" y="18907"/>
                  </a:cubicBezTo>
                  <a:cubicBezTo>
                    <a:pt x="15270" y="18907"/>
                    <a:pt x="18906" y="15270"/>
                    <a:pt x="18907" y="10800"/>
                  </a:cubicBezTo>
                  <a:cubicBezTo>
                    <a:pt x="18907" y="8567"/>
                    <a:pt x="17999" y="6540"/>
                    <a:pt x="16530" y="5070"/>
                  </a:cubicBezTo>
                  <a:cubicBezTo>
                    <a:pt x="15060" y="3601"/>
                    <a:pt x="13033" y="2693"/>
                    <a:pt x="10800" y="2693"/>
                  </a:cubicBezTo>
                  <a:close/>
                  <a:moveTo>
                    <a:pt x="10800" y="2747"/>
                  </a:moveTo>
                  <a:cubicBezTo>
                    <a:pt x="15240" y="2747"/>
                    <a:pt x="18853" y="6360"/>
                    <a:pt x="18853" y="10800"/>
                  </a:cubicBezTo>
                  <a:cubicBezTo>
                    <a:pt x="18853" y="15240"/>
                    <a:pt x="15240" y="18853"/>
                    <a:pt x="10800" y="18853"/>
                  </a:cubicBezTo>
                  <a:cubicBezTo>
                    <a:pt x="6360" y="18853"/>
                    <a:pt x="2747" y="15240"/>
                    <a:pt x="2747" y="10800"/>
                  </a:cubicBezTo>
                  <a:cubicBezTo>
                    <a:pt x="2747" y="6360"/>
                    <a:pt x="6360" y="2747"/>
                    <a:pt x="10800" y="2747"/>
                  </a:cubicBezTo>
                  <a:close/>
                  <a:moveTo>
                    <a:pt x="10800" y="5387"/>
                  </a:moveTo>
                  <a:cubicBezTo>
                    <a:pt x="7815" y="5387"/>
                    <a:pt x="5387" y="7815"/>
                    <a:pt x="5387" y="10800"/>
                  </a:cubicBezTo>
                  <a:cubicBezTo>
                    <a:pt x="5387" y="13785"/>
                    <a:pt x="7815" y="16213"/>
                    <a:pt x="10800" y="16213"/>
                  </a:cubicBezTo>
                  <a:cubicBezTo>
                    <a:pt x="13785" y="16213"/>
                    <a:pt x="16213" y="13785"/>
                    <a:pt x="16213" y="10800"/>
                  </a:cubicBezTo>
                  <a:cubicBezTo>
                    <a:pt x="16213" y="7815"/>
                    <a:pt x="13785" y="5387"/>
                    <a:pt x="10800" y="5387"/>
                  </a:cubicBezTo>
                  <a:close/>
                  <a:moveTo>
                    <a:pt x="10800" y="5440"/>
                  </a:moveTo>
                  <a:cubicBezTo>
                    <a:pt x="13755" y="5440"/>
                    <a:pt x="16160" y="7845"/>
                    <a:pt x="16160" y="10800"/>
                  </a:cubicBezTo>
                  <a:cubicBezTo>
                    <a:pt x="16160" y="13755"/>
                    <a:pt x="13755" y="16160"/>
                    <a:pt x="10800" y="16160"/>
                  </a:cubicBezTo>
                  <a:cubicBezTo>
                    <a:pt x="7845" y="16160"/>
                    <a:pt x="5440" y="13755"/>
                    <a:pt x="5440" y="10800"/>
                  </a:cubicBezTo>
                  <a:cubicBezTo>
                    <a:pt x="5440" y="7845"/>
                    <a:pt x="7845" y="5440"/>
                    <a:pt x="10800" y="5440"/>
                  </a:cubicBezTo>
                  <a:close/>
                  <a:moveTo>
                    <a:pt x="10800" y="8080"/>
                  </a:moveTo>
                  <a:cubicBezTo>
                    <a:pt x="9300" y="8080"/>
                    <a:pt x="8080" y="9300"/>
                    <a:pt x="8080" y="10800"/>
                  </a:cubicBezTo>
                  <a:cubicBezTo>
                    <a:pt x="8080" y="12300"/>
                    <a:pt x="9300" y="13520"/>
                    <a:pt x="10800" y="13520"/>
                  </a:cubicBezTo>
                  <a:cubicBezTo>
                    <a:pt x="12300" y="13520"/>
                    <a:pt x="13520" y="12300"/>
                    <a:pt x="13520" y="10800"/>
                  </a:cubicBezTo>
                  <a:cubicBezTo>
                    <a:pt x="13520" y="9300"/>
                    <a:pt x="12300" y="8080"/>
                    <a:pt x="10800" y="8080"/>
                  </a:cubicBezTo>
                  <a:close/>
                  <a:moveTo>
                    <a:pt x="10800" y="8134"/>
                  </a:moveTo>
                  <a:cubicBezTo>
                    <a:pt x="12270" y="8134"/>
                    <a:pt x="13466" y="9330"/>
                    <a:pt x="13466" y="10800"/>
                  </a:cubicBezTo>
                  <a:cubicBezTo>
                    <a:pt x="13466" y="12270"/>
                    <a:pt x="12270" y="13466"/>
                    <a:pt x="10800" y="13466"/>
                  </a:cubicBezTo>
                  <a:cubicBezTo>
                    <a:pt x="10065" y="13466"/>
                    <a:pt x="9398" y="13167"/>
                    <a:pt x="8915" y="12684"/>
                  </a:cubicBezTo>
                  <a:cubicBezTo>
                    <a:pt x="8433" y="12202"/>
                    <a:pt x="8134" y="11535"/>
                    <a:pt x="8134" y="10800"/>
                  </a:cubicBezTo>
                  <a:cubicBezTo>
                    <a:pt x="8134" y="9330"/>
                    <a:pt x="9330" y="8134"/>
                    <a:pt x="10800" y="813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</p:grpSp>
      <p:sp>
        <p:nvSpPr>
          <p:cNvPr id="69" name="CuadroTexto 68">
            <a:extLst>
              <a:ext uri="{FF2B5EF4-FFF2-40B4-BE49-F238E27FC236}">
                <a16:creationId xmlns:a16="http://schemas.microsoft.com/office/drawing/2014/main" id="{DDE3D65E-899D-2047-93A6-5D71B50C7239}"/>
              </a:ext>
            </a:extLst>
          </p:cNvPr>
          <p:cNvSpPr txBox="1"/>
          <p:nvPr/>
        </p:nvSpPr>
        <p:spPr>
          <a:xfrm>
            <a:off x="8064794" y="2292485"/>
            <a:ext cx="337325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P1. </a:t>
            </a:r>
            <a:r>
              <a:rPr lang="es-ES" dirty="0"/>
              <a:t>Desarrollo de capacidades</a:t>
            </a:r>
            <a:endParaRPr lang="es-ES_tradnl" dirty="0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926336BD-3735-F842-ABBE-791628CD19CA}"/>
              </a:ext>
            </a:extLst>
          </p:cNvPr>
          <p:cNvSpPr txBox="1"/>
          <p:nvPr/>
        </p:nvSpPr>
        <p:spPr>
          <a:xfrm>
            <a:off x="8183043" y="1599086"/>
            <a:ext cx="216174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P2. </a:t>
            </a:r>
            <a:r>
              <a:rPr lang="es-ES" dirty="0"/>
              <a:t>Empoderamiento</a:t>
            </a:r>
            <a:endParaRPr lang="es-ES_tradnl" dirty="0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CD869127-B9BD-9846-BC24-CE9992B7C0B8}"/>
              </a:ext>
            </a:extLst>
          </p:cNvPr>
          <p:cNvSpPr txBox="1"/>
          <p:nvPr/>
        </p:nvSpPr>
        <p:spPr>
          <a:xfrm>
            <a:off x="7195995" y="827618"/>
            <a:ext cx="260644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P3. </a:t>
            </a:r>
            <a:r>
              <a:rPr lang="es-ES" dirty="0"/>
              <a:t>Orientación de equipo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08504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99248" y="2741456"/>
            <a:ext cx="104134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II. Resultados de la Encuesta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Componente: Participación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Subcomponente: Desarrollo de capacidades</a:t>
            </a:r>
          </a:p>
          <a:p>
            <a:pPr algn="ctr"/>
            <a:endParaRPr lang="es-ES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2489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62F5BE6B-5153-AE45-A703-C4467B980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5"/>
          <a:stretch/>
        </p:blipFill>
        <p:spPr>
          <a:xfrm>
            <a:off x="181428" y="133350"/>
            <a:ext cx="9956800" cy="59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0378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99248" y="2741456"/>
            <a:ext cx="104134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II. Resultados de la Encuesta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Componente: Participación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Subcomponente: Empoderamiento</a:t>
            </a:r>
          </a:p>
          <a:p>
            <a:pPr algn="ctr"/>
            <a:endParaRPr lang="es-ES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70568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AD16CC38-BF82-9740-B1BB-6504F4E93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2"/>
          <a:stretch/>
        </p:blipFill>
        <p:spPr>
          <a:xfrm>
            <a:off x="177525" y="642257"/>
            <a:ext cx="9155159" cy="556111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F916FCC-A206-864D-B0DC-A0FDAB12732E}"/>
              </a:ext>
            </a:extLst>
          </p:cNvPr>
          <p:cNvSpPr/>
          <p:nvPr/>
        </p:nvSpPr>
        <p:spPr>
          <a:xfrm>
            <a:off x="1246912" y="1340427"/>
            <a:ext cx="322121" cy="124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479864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99248" y="2741456"/>
            <a:ext cx="104134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II. Resultados de la Encuesta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Componente: Participación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Subcomponente: Orientación al equipo</a:t>
            </a:r>
          </a:p>
          <a:p>
            <a:pPr algn="ctr"/>
            <a:endParaRPr lang="es-ES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11370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16698F7F-95EB-824E-8F27-E6C2FCB65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>
          <a:xfrm>
            <a:off x="83457" y="266700"/>
            <a:ext cx="9956800" cy="60198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DDD893D-0EC0-1345-AE67-E0C7DFA1212B}"/>
              </a:ext>
            </a:extLst>
          </p:cNvPr>
          <p:cNvSpPr/>
          <p:nvPr/>
        </p:nvSpPr>
        <p:spPr>
          <a:xfrm>
            <a:off x="1163786" y="1361209"/>
            <a:ext cx="322121" cy="124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7B50A04-07A6-494D-82AB-73C6DBDB0ABE}"/>
              </a:ext>
            </a:extLst>
          </p:cNvPr>
          <p:cNvSpPr/>
          <p:nvPr/>
        </p:nvSpPr>
        <p:spPr>
          <a:xfrm>
            <a:off x="363681" y="2150920"/>
            <a:ext cx="322121" cy="124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24BDF53-0D70-6148-ADD3-2E5D97300A05}"/>
              </a:ext>
            </a:extLst>
          </p:cNvPr>
          <p:cNvSpPr/>
          <p:nvPr/>
        </p:nvSpPr>
        <p:spPr>
          <a:xfrm>
            <a:off x="1143005" y="4405745"/>
            <a:ext cx="322121" cy="124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443225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99248" y="2741456"/>
            <a:ext cx="10413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II. Resultados de la Encuesta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Componente: Adaptabilidad</a:t>
            </a:r>
          </a:p>
          <a:p>
            <a:pPr algn="ctr"/>
            <a:endParaRPr lang="es-ES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85">
            <a:extLst>
              <a:ext uri="{FF2B5EF4-FFF2-40B4-BE49-F238E27FC236}">
                <a16:creationId xmlns:a16="http://schemas.microsoft.com/office/drawing/2014/main" id="{69EB5565-09B6-C84F-9AE4-92AF7A2D7CD4}"/>
              </a:ext>
            </a:extLst>
          </p:cNvPr>
          <p:cNvGrpSpPr/>
          <p:nvPr/>
        </p:nvGrpSpPr>
        <p:grpSpPr>
          <a:xfrm>
            <a:off x="9636282" y="4455467"/>
            <a:ext cx="5111435" cy="4805066"/>
            <a:chOff x="0" y="0"/>
            <a:chExt cx="5092700" cy="5092700"/>
          </a:xfrm>
        </p:grpSpPr>
        <p:sp>
          <p:nvSpPr>
            <p:cNvPr id="4" name="Shape 20">
              <a:extLst>
                <a:ext uri="{FF2B5EF4-FFF2-40B4-BE49-F238E27FC236}">
                  <a16:creationId xmlns:a16="http://schemas.microsoft.com/office/drawing/2014/main" id="{678787EC-B8B8-044F-B9FC-191CC260C47C}"/>
                </a:ext>
              </a:extLst>
            </p:cNvPr>
            <p:cNvSpPr/>
            <p:nvPr/>
          </p:nvSpPr>
          <p:spPr>
            <a:xfrm>
              <a:off x="3015431" y="1666875"/>
              <a:ext cx="709464" cy="64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51" y="0"/>
                  </a:moveTo>
                  <a:lnTo>
                    <a:pt x="0" y="15037"/>
                  </a:lnTo>
                  <a:cubicBezTo>
                    <a:pt x="759" y="15998"/>
                    <a:pt x="1449" y="17022"/>
                    <a:pt x="2065" y="18100"/>
                  </a:cubicBezTo>
                  <a:cubicBezTo>
                    <a:pt x="2700" y="19209"/>
                    <a:pt x="3257" y="20379"/>
                    <a:pt x="3730" y="21600"/>
                  </a:cubicBezTo>
                  <a:lnTo>
                    <a:pt x="21600" y="13461"/>
                  </a:lnTo>
                  <a:cubicBezTo>
                    <a:pt x="20642" y="10939"/>
                    <a:pt x="19480" y="8535"/>
                    <a:pt x="18139" y="6273"/>
                  </a:cubicBezTo>
                  <a:cubicBezTo>
                    <a:pt x="16815" y="4039"/>
                    <a:pt x="15309" y="1937"/>
                    <a:pt x="13651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" name="Shape 21">
              <a:extLst>
                <a:ext uri="{FF2B5EF4-FFF2-40B4-BE49-F238E27FC236}">
                  <a16:creationId xmlns:a16="http://schemas.microsoft.com/office/drawing/2014/main" id="{D6F659C0-C313-3043-B65E-318620890522}"/>
                </a:ext>
              </a:extLst>
            </p:cNvPr>
            <p:cNvSpPr/>
            <p:nvPr/>
          </p:nvSpPr>
          <p:spPr>
            <a:xfrm>
              <a:off x="2806700" y="1384300"/>
              <a:ext cx="647589" cy="72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21" y="21600"/>
                  </a:moveTo>
                  <a:lnTo>
                    <a:pt x="21600" y="8216"/>
                  </a:lnTo>
                  <a:cubicBezTo>
                    <a:pt x="19684" y="6484"/>
                    <a:pt x="17583" y="4916"/>
                    <a:pt x="15325" y="3538"/>
                  </a:cubicBezTo>
                  <a:cubicBezTo>
                    <a:pt x="13068" y="2160"/>
                    <a:pt x="10653" y="972"/>
                    <a:pt x="8110" y="0"/>
                  </a:cubicBezTo>
                  <a:lnTo>
                    <a:pt x="0" y="17494"/>
                  </a:lnTo>
                  <a:cubicBezTo>
                    <a:pt x="1249" y="17986"/>
                    <a:pt x="2434" y="18582"/>
                    <a:pt x="3542" y="19271"/>
                  </a:cubicBezTo>
                  <a:cubicBezTo>
                    <a:pt x="4650" y="19959"/>
                    <a:pt x="5681" y="20739"/>
                    <a:pt x="6621" y="216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" name="Shape 22">
              <a:extLst>
                <a:ext uri="{FF2B5EF4-FFF2-40B4-BE49-F238E27FC236}">
                  <a16:creationId xmlns:a16="http://schemas.microsoft.com/office/drawing/2014/main" id="{A7B1EB55-B692-1943-8C70-215D77170372}"/>
                </a:ext>
              </a:extLst>
            </p:cNvPr>
            <p:cNvSpPr/>
            <p:nvPr/>
          </p:nvSpPr>
          <p:spPr>
            <a:xfrm>
              <a:off x="2552700" y="1282700"/>
              <a:ext cx="480927" cy="68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065"/>
                  </a:moveTo>
                  <a:cubicBezTo>
                    <a:pt x="1891" y="20078"/>
                    <a:pt x="3739" y="20221"/>
                    <a:pt x="5525" y="20480"/>
                  </a:cubicBezTo>
                  <a:cubicBezTo>
                    <a:pt x="7311" y="20740"/>
                    <a:pt x="9036" y="21117"/>
                    <a:pt x="10683" y="21600"/>
                  </a:cubicBezTo>
                  <a:lnTo>
                    <a:pt x="21600" y="3060"/>
                  </a:lnTo>
                  <a:cubicBezTo>
                    <a:pt x="18272" y="2086"/>
                    <a:pt x="14784" y="1328"/>
                    <a:pt x="11173" y="809"/>
                  </a:cubicBezTo>
                  <a:cubicBezTo>
                    <a:pt x="7561" y="291"/>
                    <a:pt x="3825" y="13"/>
                    <a:pt x="0" y="0"/>
                  </a:cubicBezTo>
                  <a:lnTo>
                    <a:pt x="0" y="2006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" name="Shape 23">
              <a:extLst>
                <a:ext uri="{FF2B5EF4-FFF2-40B4-BE49-F238E27FC236}">
                  <a16:creationId xmlns:a16="http://schemas.microsoft.com/office/drawing/2014/main" id="{903D37FB-A9C8-2F4A-839B-F97FAB2C9E56}"/>
                </a:ext>
              </a:extLst>
            </p:cNvPr>
            <p:cNvSpPr/>
            <p:nvPr/>
          </p:nvSpPr>
          <p:spPr>
            <a:xfrm>
              <a:off x="1638300" y="1384300"/>
              <a:ext cx="647576" cy="72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79" y="21600"/>
                  </a:moveTo>
                  <a:cubicBezTo>
                    <a:pt x="15919" y="20739"/>
                    <a:pt x="16950" y="19959"/>
                    <a:pt x="18058" y="19270"/>
                  </a:cubicBezTo>
                  <a:cubicBezTo>
                    <a:pt x="19166" y="18582"/>
                    <a:pt x="20351" y="17986"/>
                    <a:pt x="21600" y="17494"/>
                  </a:cubicBezTo>
                  <a:lnTo>
                    <a:pt x="13490" y="0"/>
                  </a:lnTo>
                  <a:cubicBezTo>
                    <a:pt x="10947" y="972"/>
                    <a:pt x="8532" y="2160"/>
                    <a:pt x="6274" y="3538"/>
                  </a:cubicBezTo>
                  <a:cubicBezTo>
                    <a:pt x="4016" y="4916"/>
                    <a:pt x="1915" y="6484"/>
                    <a:pt x="0" y="8216"/>
                  </a:cubicBezTo>
                  <a:lnTo>
                    <a:pt x="14979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" name="Shape 24">
              <a:extLst>
                <a:ext uri="{FF2B5EF4-FFF2-40B4-BE49-F238E27FC236}">
                  <a16:creationId xmlns:a16="http://schemas.microsoft.com/office/drawing/2014/main" id="{690C9692-71D1-7949-897F-7BA589CEDC76}"/>
                </a:ext>
              </a:extLst>
            </p:cNvPr>
            <p:cNvSpPr/>
            <p:nvPr/>
          </p:nvSpPr>
          <p:spPr>
            <a:xfrm>
              <a:off x="2987675" y="2819400"/>
              <a:ext cx="717265" cy="63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19" y="0"/>
                  </a:moveTo>
                  <a:cubicBezTo>
                    <a:pt x="3432" y="1216"/>
                    <a:pt x="2844" y="2370"/>
                    <a:pt x="2166" y="3446"/>
                  </a:cubicBezTo>
                  <a:cubicBezTo>
                    <a:pt x="1522" y="4468"/>
                    <a:pt x="797" y="5421"/>
                    <a:pt x="0" y="6293"/>
                  </a:cubicBezTo>
                  <a:lnTo>
                    <a:pt x="13570" y="21600"/>
                  </a:lnTo>
                  <a:cubicBezTo>
                    <a:pt x="15232" y="19741"/>
                    <a:pt x="16736" y="17710"/>
                    <a:pt x="18064" y="15532"/>
                  </a:cubicBezTo>
                  <a:cubicBezTo>
                    <a:pt x="19439" y="13277"/>
                    <a:pt x="20627" y="10863"/>
                    <a:pt x="21600" y="8319"/>
                  </a:cubicBezTo>
                  <a:lnTo>
                    <a:pt x="391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9" name="Shape 25">
              <a:extLst>
                <a:ext uri="{FF2B5EF4-FFF2-40B4-BE49-F238E27FC236}">
                  <a16:creationId xmlns:a16="http://schemas.microsoft.com/office/drawing/2014/main" id="{B8F46F84-3AA1-0648-858B-F909BA490981}"/>
                </a:ext>
              </a:extLst>
            </p:cNvPr>
            <p:cNvSpPr/>
            <p:nvPr/>
          </p:nvSpPr>
          <p:spPr>
            <a:xfrm>
              <a:off x="1270000" y="2083525"/>
              <a:ext cx="674180" cy="48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45" y="20976"/>
                  </a:moveTo>
                  <a:cubicBezTo>
                    <a:pt x="20343" y="17424"/>
                    <a:pt x="20789" y="14022"/>
                    <a:pt x="21600" y="10875"/>
                  </a:cubicBezTo>
                  <a:lnTo>
                    <a:pt x="2792" y="0"/>
                  </a:lnTo>
                  <a:cubicBezTo>
                    <a:pt x="991" y="6492"/>
                    <a:pt x="0" y="13569"/>
                    <a:pt x="0" y="20976"/>
                  </a:cubicBezTo>
                  <a:cubicBezTo>
                    <a:pt x="0" y="21184"/>
                    <a:pt x="3" y="21392"/>
                    <a:pt x="6" y="21600"/>
                  </a:cubicBezTo>
                  <a:lnTo>
                    <a:pt x="20356" y="21600"/>
                  </a:lnTo>
                  <a:cubicBezTo>
                    <a:pt x="20350" y="21392"/>
                    <a:pt x="20345" y="21184"/>
                    <a:pt x="20345" y="2097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0" name="Shape 26">
              <a:extLst>
                <a:ext uri="{FF2B5EF4-FFF2-40B4-BE49-F238E27FC236}">
                  <a16:creationId xmlns:a16="http://schemas.microsoft.com/office/drawing/2014/main" id="{97321104-B7F8-6246-97F6-FDCD23F76243}"/>
                </a:ext>
              </a:extLst>
            </p:cNvPr>
            <p:cNvSpPr/>
            <p:nvPr/>
          </p:nvSpPr>
          <p:spPr>
            <a:xfrm>
              <a:off x="2057400" y="1282700"/>
              <a:ext cx="480951" cy="68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6" y="21600"/>
                  </a:moveTo>
                  <a:cubicBezTo>
                    <a:pt x="12563" y="21117"/>
                    <a:pt x="14288" y="20740"/>
                    <a:pt x="16075" y="20480"/>
                  </a:cubicBezTo>
                  <a:cubicBezTo>
                    <a:pt x="17861" y="20220"/>
                    <a:pt x="19708" y="20078"/>
                    <a:pt x="21600" y="20065"/>
                  </a:cubicBezTo>
                  <a:lnTo>
                    <a:pt x="21600" y="0"/>
                  </a:lnTo>
                  <a:cubicBezTo>
                    <a:pt x="17775" y="13"/>
                    <a:pt x="14039" y="291"/>
                    <a:pt x="10427" y="809"/>
                  </a:cubicBezTo>
                  <a:cubicBezTo>
                    <a:pt x="6816" y="1328"/>
                    <a:pt x="3328" y="2086"/>
                    <a:pt x="0" y="3060"/>
                  </a:cubicBezTo>
                  <a:lnTo>
                    <a:pt x="10916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1" name="Shape 27">
              <a:extLst>
                <a:ext uri="{FF2B5EF4-FFF2-40B4-BE49-F238E27FC236}">
                  <a16:creationId xmlns:a16="http://schemas.microsoft.com/office/drawing/2014/main" id="{136EDC82-0F7F-294B-ADF7-DD34A7980DB3}"/>
                </a:ext>
              </a:extLst>
            </p:cNvPr>
            <p:cNvSpPr/>
            <p:nvPr/>
          </p:nvSpPr>
          <p:spPr>
            <a:xfrm>
              <a:off x="1384300" y="2819400"/>
              <a:ext cx="720428" cy="6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03" y="0"/>
                  </a:moveTo>
                  <a:lnTo>
                    <a:pt x="0" y="8237"/>
                  </a:lnTo>
                  <a:cubicBezTo>
                    <a:pt x="975" y="10752"/>
                    <a:pt x="2156" y="13141"/>
                    <a:pt x="3520" y="15378"/>
                  </a:cubicBezTo>
                  <a:cubicBezTo>
                    <a:pt x="4884" y="17614"/>
                    <a:pt x="6431" y="19697"/>
                    <a:pt x="8136" y="21600"/>
                  </a:cubicBezTo>
                  <a:lnTo>
                    <a:pt x="21600" y="6390"/>
                  </a:lnTo>
                  <a:cubicBezTo>
                    <a:pt x="20772" y="5477"/>
                    <a:pt x="20018" y="4480"/>
                    <a:pt x="19349" y="3411"/>
                  </a:cubicBezTo>
                  <a:cubicBezTo>
                    <a:pt x="18679" y="2342"/>
                    <a:pt x="18094" y="1201"/>
                    <a:pt x="1760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2" name="Shape 28">
              <a:extLst>
                <a:ext uri="{FF2B5EF4-FFF2-40B4-BE49-F238E27FC236}">
                  <a16:creationId xmlns:a16="http://schemas.microsoft.com/office/drawing/2014/main" id="{4A060832-7F55-B447-B6A1-9A4FF9A222E4}"/>
                </a:ext>
              </a:extLst>
            </p:cNvPr>
            <p:cNvSpPr/>
            <p:nvPr/>
          </p:nvSpPr>
          <p:spPr>
            <a:xfrm>
              <a:off x="1371600" y="1673225"/>
              <a:ext cx="709464" cy="6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71" y="21600"/>
                  </a:moveTo>
                  <a:cubicBezTo>
                    <a:pt x="18309" y="20321"/>
                    <a:pt x="18869" y="19108"/>
                    <a:pt x="19535" y="17976"/>
                  </a:cubicBezTo>
                  <a:cubicBezTo>
                    <a:pt x="20138" y="16950"/>
                    <a:pt x="20830" y="15990"/>
                    <a:pt x="21600" y="15111"/>
                  </a:cubicBezTo>
                  <a:lnTo>
                    <a:pt x="7924" y="0"/>
                  </a:lnTo>
                  <a:cubicBezTo>
                    <a:pt x="6266" y="1862"/>
                    <a:pt x="4767" y="3905"/>
                    <a:pt x="3461" y="6090"/>
                  </a:cubicBezTo>
                  <a:cubicBezTo>
                    <a:pt x="2092" y="8382"/>
                    <a:pt x="928" y="10836"/>
                    <a:pt x="0" y="13421"/>
                  </a:cubicBezTo>
                  <a:lnTo>
                    <a:pt x="17871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3" name="Shape 29">
              <a:extLst>
                <a:ext uri="{FF2B5EF4-FFF2-40B4-BE49-F238E27FC236}">
                  <a16:creationId xmlns:a16="http://schemas.microsoft.com/office/drawing/2014/main" id="{2D71F841-F752-3041-9B1F-1703D30AD568}"/>
                </a:ext>
              </a:extLst>
            </p:cNvPr>
            <p:cNvSpPr/>
            <p:nvPr/>
          </p:nvSpPr>
          <p:spPr>
            <a:xfrm>
              <a:off x="3124200" y="2578100"/>
              <a:ext cx="687711" cy="4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5" y="0"/>
                  </a:moveTo>
                  <a:cubicBezTo>
                    <a:pt x="1593" y="1852"/>
                    <a:pt x="1423" y="3659"/>
                    <a:pt x="1145" y="5406"/>
                  </a:cubicBezTo>
                  <a:cubicBezTo>
                    <a:pt x="868" y="7152"/>
                    <a:pt x="482" y="8838"/>
                    <a:pt x="0" y="10449"/>
                  </a:cubicBezTo>
                  <a:lnTo>
                    <a:pt x="18436" y="21600"/>
                  </a:lnTo>
                  <a:cubicBezTo>
                    <a:pt x="19407" y="18272"/>
                    <a:pt x="20171" y="14786"/>
                    <a:pt x="20706" y="11174"/>
                  </a:cubicBezTo>
                  <a:cubicBezTo>
                    <a:pt x="21241" y="7563"/>
                    <a:pt x="21547" y="3827"/>
                    <a:pt x="21600" y="0"/>
                  </a:cubicBezTo>
                  <a:lnTo>
                    <a:pt x="164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4" name="Shape 30">
              <a:extLst>
                <a:ext uri="{FF2B5EF4-FFF2-40B4-BE49-F238E27FC236}">
                  <a16:creationId xmlns:a16="http://schemas.microsoft.com/office/drawing/2014/main" id="{9916C12A-0E96-7646-A672-1FF98A3AF32A}"/>
                </a:ext>
              </a:extLst>
            </p:cNvPr>
            <p:cNvSpPr/>
            <p:nvPr/>
          </p:nvSpPr>
          <p:spPr>
            <a:xfrm>
              <a:off x="2784475" y="3009900"/>
              <a:ext cx="638374" cy="706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01" y="0"/>
                  </a:moveTo>
                  <a:cubicBezTo>
                    <a:pt x="5462" y="804"/>
                    <a:pt x="4440" y="1527"/>
                    <a:pt x="3350" y="2157"/>
                  </a:cubicBezTo>
                  <a:cubicBezTo>
                    <a:pt x="2295" y="2767"/>
                    <a:pt x="1175" y="3293"/>
                    <a:pt x="0" y="3722"/>
                  </a:cubicBezTo>
                  <a:lnTo>
                    <a:pt x="8225" y="21600"/>
                  </a:lnTo>
                  <a:cubicBezTo>
                    <a:pt x="10714" y="20711"/>
                    <a:pt x="13084" y="19604"/>
                    <a:pt x="15303" y="18303"/>
                  </a:cubicBezTo>
                  <a:cubicBezTo>
                    <a:pt x="17566" y="16976"/>
                    <a:pt x="19679" y="15443"/>
                    <a:pt x="21600" y="13739"/>
                  </a:cubicBezTo>
                  <a:lnTo>
                    <a:pt x="640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5" name="Shape 31">
              <a:extLst>
                <a:ext uri="{FF2B5EF4-FFF2-40B4-BE49-F238E27FC236}">
                  <a16:creationId xmlns:a16="http://schemas.microsoft.com/office/drawing/2014/main" id="{16F49439-3F54-E14F-AE98-DA587013029E}"/>
                </a:ext>
              </a:extLst>
            </p:cNvPr>
            <p:cNvSpPr/>
            <p:nvPr/>
          </p:nvSpPr>
          <p:spPr>
            <a:xfrm>
              <a:off x="3136900" y="2082800"/>
              <a:ext cx="674180" cy="48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9" y="0"/>
                  </a:moveTo>
                  <a:lnTo>
                    <a:pt x="0" y="11017"/>
                  </a:lnTo>
                  <a:cubicBezTo>
                    <a:pt x="811" y="14123"/>
                    <a:pt x="1255" y="17480"/>
                    <a:pt x="1255" y="20984"/>
                  </a:cubicBezTo>
                  <a:cubicBezTo>
                    <a:pt x="1255" y="21191"/>
                    <a:pt x="1247" y="21395"/>
                    <a:pt x="1244" y="21600"/>
                  </a:cubicBezTo>
                  <a:lnTo>
                    <a:pt x="21594" y="21600"/>
                  </a:lnTo>
                  <a:cubicBezTo>
                    <a:pt x="21596" y="21395"/>
                    <a:pt x="21600" y="21190"/>
                    <a:pt x="21600" y="20984"/>
                  </a:cubicBezTo>
                  <a:cubicBezTo>
                    <a:pt x="21600" y="13579"/>
                    <a:pt x="20610" y="6502"/>
                    <a:pt x="18809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6" name="Shape 32">
              <a:extLst>
                <a:ext uri="{FF2B5EF4-FFF2-40B4-BE49-F238E27FC236}">
                  <a16:creationId xmlns:a16="http://schemas.microsoft.com/office/drawing/2014/main" id="{180010F2-B8DB-9245-BA7A-D1294E2D194F}"/>
                </a:ext>
              </a:extLst>
            </p:cNvPr>
            <p:cNvSpPr/>
            <p:nvPr/>
          </p:nvSpPr>
          <p:spPr>
            <a:xfrm>
              <a:off x="2552700" y="3139256"/>
              <a:ext cx="460450" cy="67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43" y="0"/>
                  </a:moveTo>
                  <a:cubicBezTo>
                    <a:pt x="8755" y="396"/>
                    <a:pt x="7107" y="707"/>
                    <a:pt x="5411" y="926"/>
                  </a:cubicBezTo>
                  <a:cubicBezTo>
                    <a:pt x="3656" y="1153"/>
                    <a:pt x="1849" y="1280"/>
                    <a:pt x="0" y="1298"/>
                  </a:cubicBezTo>
                  <a:lnTo>
                    <a:pt x="0" y="21600"/>
                  </a:lnTo>
                  <a:cubicBezTo>
                    <a:pt x="3867" y="21575"/>
                    <a:pt x="7647" y="21311"/>
                    <a:pt x="11311" y="20830"/>
                  </a:cubicBezTo>
                  <a:cubicBezTo>
                    <a:pt x="14857" y="20364"/>
                    <a:pt x="18296" y="19695"/>
                    <a:pt x="21600" y="18840"/>
                  </a:cubicBezTo>
                  <a:lnTo>
                    <a:pt x="1034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7" name="Shape 33">
              <a:extLst>
                <a:ext uri="{FF2B5EF4-FFF2-40B4-BE49-F238E27FC236}">
                  <a16:creationId xmlns:a16="http://schemas.microsoft.com/office/drawing/2014/main" id="{99F93221-9E31-6048-91F9-47DBB88AF74B}"/>
                </a:ext>
              </a:extLst>
            </p:cNvPr>
            <p:cNvSpPr/>
            <p:nvPr/>
          </p:nvSpPr>
          <p:spPr>
            <a:xfrm>
              <a:off x="1270000" y="2578100"/>
              <a:ext cx="687711" cy="47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449"/>
                  </a:moveTo>
                  <a:cubicBezTo>
                    <a:pt x="21118" y="8838"/>
                    <a:pt x="20732" y="7152"/>
                    <a:pt x="20454" y="5405"/>
                  </a:cubicBezTo>
                  <a:cubicBezTo>
                    <a:pt x="20177" y="3659"/>
                    <a:pt x="20006" y="1852"/>
                    <a:pt x="19955" y="0"/>
                  </a:cubicBezTo>
                  <a:lnTo>
                    <a:pt x="0" y="0"/>
                  </a:lnTo>
                  <a:cubicBezTo>
                    <a:pt x="53" y="3827"/>
                    <a:pt x="359" y="7563"/>
                    <a:pt x="894" y="11174"/>
                  </a:cubicBezTo>
                  <a:cubicBezTo>
                    <a:pt x="1429" y="14785"/>
                    <a:pt x="2194" y="18272"/>
                    <a:pt x="3164" y="21600"/>
                  </a:cubicBezTo>
                  <a:lnTo>
                    <a:pt x="21600" y="104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8" name="Shape 34">
              <a:extLst>
                <a:ext uri="{FF2B5EF4-FFF2-40B4-BE49-F238E27FC236}">
                  <a16:creationId xmlns:a16="http://schemas.microsoft.com/office/drawing/2014/main" id="{86C05423-DAD7-F942-BEE3-866B405A0594}"/>
                </a:ext>
              </a:extLst>
            </p:cNvPr>
            <p:cNvSpPr/>
            <p:nvPr/>
          </p:nvSpPr>
          <p:spPr>
            <a:xfrm>
              <a:off x="1670050" y="3016250"/>
              <a:ext cx="628842" cy="69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731"/>
                  </a:moveTo>
                  <a:cubicBezTo>
                    <a:pt x="20469" y="3187"/>
                    <a:pt x="19372" y="2602"/>
                    <a:pt x="18308" y="1981"/>
                  </a:cubicBezTo>
                  <a:cubicBezTo>
                    <a:pt x="17246" y="1360"/>
                    <a:pt x="16212" y="699"/>
                    <a:pt x="15211" y="0"/>
                  </a:cubicBezTo>
                  <a:lnTo>
                    <a:pt x="0" y="13765"/>
                  </a:lnTo>
                  <a:cubicBezTo>
                    <a:pt x="1878" y="15449"/>
                    <a:pt x="3950" y="16963"/>
                    <a:pt x="6174" y="18272"/>
                  </a:cubicBezTo>
                  <a:cubicBezTo>
                    <a:pt x="8421" y="19595"/>
                    <a:pt x="10827" y="20714"/>
                    <a:pt x="13360" y="21600"/>
                  </a:cubicBezTo>
                  <a:lnTo>
                    <a:pt x="21600" y="373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9" name="Shape 35">
              <a:extLst>
                <a:ext uri="{FF2B5EF4-FFF2-40B4-BE49-F238E27FC236}">
                  <a16:creationId xmlns:a16="http://schemas.microsoft.com/office/drawing/2014/main" id="{045A1675-1DA8-AA4A-8748-0925BD3CE87B}"/>
                </a:ext>
              </a:extLst>
            </p:cNvPr>
            <p:cNvSpPr/>
            <p:nvPr/>
          </p:nvSpPr>
          <p:spPr>
            <a:xfrm>
              <a:off x="2070100" y="3136900"/>
              <a:ext cx="466831" cy="67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69"/>
                  </a:moveTo>
                  <a:cubicBezTo>
                    <a:pt x="19776" y="1357"/>
                    <a:pt x="17992" y="1230"/>
                    <a:pt x="16262" y="998"/>
                  </a:cubicBezTo>
                  <a:cubicBezTo>
                    <a:pt x="14533" y="767"/>
                    <a:pt x="12857" y="430"/>
                    <a:pt x="11250" y="0"/>
                  </a:cubicBezTo>
                  <a:lnTo>
                    <a:pt x="0" y="18699"/>
                  </a:lnTo>
                  <a:cubicBezTo>
                    <a:pt x="3340" y="19623"/>
                    <a:pt x="6832" y="20342"/>
                    <a:pt x="10443" y="20833"/>
                  </a:cubicBezTo>
                  <a:cubicBezTo>
                    <a:pt x="14054" y="21324"/>
                    <a:pt x="17784" y="21587"/>
                    <a:pt x="21600" y="21600"/>
                  </a:cubicBezTo>
                  <a:lnTo>
                    <a:pt x="21600" y="136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0" name="Shape 36">
              <a:extLst>
                <a:ext uri="{FF2B5EF4-FFF2-40B4-BE49-F238E27FC236}">
                  <a16:creationId xmlns:a16="http://schemas.microsoft.com/office/drawing/2014/main" id="{E2A65ECE-9BA0-5D4C-9F3C-BAE70B8E06E3}"/>
                </a:ext>
              </a:extLst>
            </p:cNvPr>
            <p:cNvSpPr/>
            <p:nvPr/>
          </p:nvSpPr>
          <p:spPr>
            <a:xfrm>
              <a:off x="4076" y="1590675"/>
              <a:ext cx="770098" cy="97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17807" y="21298"/>
                  </a:moveTo>
                  <a:cubicBezTo>
                    <a:pt x="17802" y="15688"/>
                    <a:pt x="19150" y="10327"/>
                    <a:pt x="21595" y="5404"/>
                  </a:cubicBezTo>
                  <a:lnTo>
                    <a:pt x="5140" y="0"/>
                  </a:lnTo>
                  <a:cubicBezTo>
                    <a:pt x="1825" y="6588"/>
                    <a:pt x="-5" y="13773"/>
                    <a:pt x="0" y="21298"/>
                  </a:cubicBezTo>
                  <a:cubicBezTo>
                    <a:pt x="0" y="21399"/>
                    <a:pt x="3" y="21499"/>
                    <a:pt x="5" y="21600"/>
                  </a:cubicBezTo>
                  <a:lnTo>
                    <a:pt x="17811" y="21600"/>
                  </a:lnTo>
                  <a:cubicBezTo>
                    <a:pt x="17809" y="21499"/>
                    <a:pt x="17807" y="21399"/>
                    <a:pt x="17807" y="2129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1" name="Shape 37">
              <a:extLst>
                <a:ext uri="{FF2B5EF4-FFF2-40B4-BE49-F238E27FC236}">
                  <a16:creationId xmlns:a16="http://schemas.microsoft.com/office/drawing/2014/main" id="{247A7D19-7FE2-B245-97DE-D17686348573}"/>
                </a:ext>
              </a:extLst>
            </p:cNvPr>
            <p:cNvSpPr/>
            <p:nvPr/>
          </p:nvSpPr>
          <p:spPr>
            <a:xfrm>
              <a:off x="2552700" y="12700"/>
              <a:ext cx="967036" cy="78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583"/>
                  </a:lnTo>
                  <a:cubicBezTo>
                    <a:pt x="2864" y="17595"/>
                    <a:pt x="5661" y="17957"/>
                    <a:pt x="8365" y="18638"/>
                  </a:cubicBezTo>
                  <a:cubicBezTo>
                    <a:pt x="11069" y="19318"/>
                    <a:pt x="13680" y="20317"/>
                    <a:pt x="16171" y="21600"/>
                  </a:cubicBezTo>
                  <a:lnTo>
                    <a:pt x="21600" y="5352"/>
                  </a:lnTo>
                  <a:cubicBezTo>
                    <a:pt x="18272" y="3639"/>
                    <a:pt x="14785" y="2307"/>
                    <a:pt x="11173" y="1400"/>
                  </a:cubicBezTo>
                  <a:cubicBezTo>
                    <a:pt x="7562" y="493"/>
                    <a:pt x="3825" y="12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2" name="Shape 38">
              <a:extLst>
                <a:ext uri="{FF2B5EF4-FFF2-40B4-BE49-F238E27FC236}">
                  <a16:creationId xmlns:a16="http://schemas.microsoft.com/office/drawing/2014/main" id="{9E48B6A5-CD23-A547-A218-8FCEDD67877A}"/>
                </a:ext>
              </a:extLst>
            </p:cNvPr>
            <p:cNvSpPr/>
            <p:nvPr/>
          </p:nvSpPr>
          <p:spPr>
            <a:xfrm>
              <a:off x="1574800" y="12700"/>
              <a:ext cx="967061" cy="78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9" y="21600"/>
                  </a:moveTo>
                  <a:cubicBezTo>
                    <a:pt x="7920" y="20317"/>
                    <a:pt x="10531" y="19318"/>
                    <a:pt x="13235" y="18638"/>
                  </a:cubicBezTo>
                  <a:cubicBezTo>
                    <a:pt x="15939" y="17957"/>
                    <a:pt x="18736" y="17595"/>
                    <a:pt x="21600" y="17583"/>
                  </a:cubicBezTo>
                  <a:lnTo>
                    <a:pt x="21600" y="0"/>
                  </a:lnTo>
                  <a:cubicBezTo>
                    <a:pt x="17775" y="12"/>
                    <a:pt x="14038" y="493"/>
                    <a:pt x="10427" y="1400"/>
                  </a:cubicBezTo>
                  <a:cubicBezTo>
                    <a:pt x="6815" y="2307"/>
                    <a:pt x="3328" y="3639"/>
                    <a:pt x="0" y="5352"/>
                  </a:cubicBezTo>
                  <a:lnTo>
                    <a:pt x="5429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3" name="Shape 39">
              <a:extLst>
                <a:ext uri="{FF2B5EF4-FFF2-40B4-BE49-F238E27FC236}">
                  <a16:creationId xmlns:a16="http://schemas.microsoft.com/office/drawing/2014/main" id="{FC779FD5-CB87-6749-8A24-F6F1B244A880}"/>
                </a:ext>
              </a:extLst>
            </p:cNvPr>
            <p:cNvSpPr/>
            <p:nvPr/>
          </p:nvSpPr>
          <p:spPr>
            <a:xfrm>
              <a:off x="4312102" y="1593655"/>
              <a:ext cx="770285" cy="97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0" y="5434"/>
                  </a:moveTo>
                  <a:cubicBezTo>
                    <a:pt x="2447" y="10342"/>
                    <a:pt x="3795" y="15693"/>
                    <a:pt x="3793" y="21296"/>
                  </a:cubicBezTo>
                  <a:cubicBezTo>
                    <a:pt x="3793" y="21397"/>
                    <a:pt x="3791" y="21499"/>
                    <a:pt x="3788" y="21600"/>
                  </a:cubicBezTo>
                  <a:lnTo>
                    <a:pt x="21594" y="21600"/>
                  </a:lnTo>
                  <a:cubicBezTo>
                    <a:pt x="21596" y="21499"/>
                    <a:pt x="21598" y="21397"/>
                    <a:pt x="21599" y="21296"/>
                  </a:cubicBezTo>
                  <a:cubicBezTo>
                    <a:pt x="21600" y="13768"/>
                    <a:pt x="19769" y="6582"/>
                    <a:pt x="16453" y="0"/>
                  </a:cubicBezTo>
                  <a:lnTo>
                    <a:pt x="0" y="543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4" name="Shape 40">
              <a:extLst>
                <a:ext uri="{FF2B5EF4-FFF2-40B4-BE49-F238E27FC236}">
                  <a16:creationId xmlns:a16="http://schemas.microsoft.com/office/drawing/2014/main" id="{D8A71C9C-4BB8-794A-A1F8-BC5EC58A744F}"/>
                </a:ext>
              </a:extLst>
            </p:cNvPr>
            <p:cNvSpPr/>
            <p:nvPr/>
          </p:nvSpPr>
          <p:spPr>
            <a:xfrm>
              <a:off x="3886200" y="3302000"/>
              <a:ext cx="996120" cy="104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74" y="0"/>
                  </a:moveTo>
                  <a:cubicBezTo>
                    <a:pt x="7819" y="2327"/>
                    <a:pt x="6535" y="4538"/>
                    <a:pt x="5047" y="6606"/>
                  </a:cubicBezTo>
                  <a:cubicBezTo>
                    <a:pt x="3559" y="8674"/>
                    <a:pt x="1867" y="10601"/>
                    <a:pt x="0" y="12359"/>
                  </a:cubicBezTo>
                  <a:lnTo>
                    <a:pt x="9736" y="21600"/>
                  </a:lnTo>
                  <a:cubicBezTo>
                    <a:pt x="12238" y="19240"/>
                    <a:pt x="14502" y="16654"/>
                    <a:pt x="16492" y="13876"/>
                  </a:cubicBezTo>
                  <a:cubicBezTo>
                    <a:pt x="18481" y="11098"/>
                    <a:pt x="20196" y="8129"/>
                    <a:pt x="21600" y="5003"/>
                  </a:cubicBezTo>
                  <a:lnTo>
                    <a:pt x="887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5" name="Shape 41">
              <a:extLst>
                <a:ext uri="{FF2B5EF4-FFF2-40B4-BE49-F238E27FC236}">
                  <a16:creationId xmlns:a16="http://schemas.microsoft.com/office/drawing/2014/main" id="{11CC57D4-F13F-F446-9DC5-66FCC1CA1911}"/>
                </a:ext>
              </a:extLst>
            </p:cNvPr>
            <p:cNvSpPr/>
            <p:nvPr/>
          </p:nvSpPr>
          <p:spPr>
            <a:xfrm>
              <a:off x="195212" y="762000"/>
              <a:ext cx="985641" cy="106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649"/>
                  </a:moveTo>
                  <a:lnTo>
                    <a:pt x="12859" y="21600"/>
                  </a:lnTo>
                  <a:cubicBezTo>
                    <a:pt x="13850" y="19270"/>
                    <a:pt x="15086" y="17054"/>
                    <a:pt x="16540" y="14981"/>
                  </a:cubicBezTo>
                  <a:cubicBezTo>
                    <a:pt x="18014" y="12880"/>
                    <a:pt x="19711" y="10926"/>
                    <a:pt x="21600" y="9147"/>
                  </a:cubicBezTo>
                  <a:lnTo>
                    <a:pt x="11760" y="0"/>
                  </a:lnTo>
                  <a:cubicBezTo>
                    <a:pt x="9230" y="2374"/>
                    <a:pt x="6955" y="4982"/>
                    <a:pt x="4975" y="7786"/>
                  </a:cubicBezTo>
                  <a:cubicBezTo>
                    <a:pt x="3014" y="10561"/>
                    <a:pt x="1343" y="13528"/>
                    <a:pt x="0" y="166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6" name="Shape 42">
              <a:extLst>
                <a:ext uri="{FF2B5EF4-FFF2-40B4-BE49-F238E27FC236}">
                  <a16:creationId xmlns:a16="http://schemas.microsoft.com/office/drawing/2014/main" id="{92FA0D3A-1A2E-A941-8E8D-6CFCBEAD9818}"/>
                </a:ext>
              </a:extLst>
            </p:cNvPr>
            <p:cNvSpPr/>
            <p:nvPr/>
          </p:nvSpPr>
          <p:spPr>
            <a:xfrm>
              <a:off x="208923" y="3302000"/>
              <a:ext cx="990378" cy="104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26" y="0"/>
                  </a:moveTo>
                  <a:lnTo>
                    <a:pt x="0" y="5003"/>
                  </a:lnTo>
                  <a:cubicBezTo>
                    <a:pt x="1404" y="8129"/>
                    <a:pt x="3119" y="11098"/>
                    <a:pt x="5108" y="13876"/>
                  </a:cubicBezTo>
                  <a:cubicBezTo>
                    <a:pt x="7098" y="16654"/>
                    <a:pt x="9362" y="19240"/>
                    <a:pt x="11863" y="21600"/>
                  </a:cubicBezTo>
                  <a:lnTo>
                    <a:pt x="21600" y="12359"/>
                  </a:lnTo>
                  <a:cubicBezTo>
                    <a:pt x="19733" y="10600"/>
                    <a:pt x="18041" y="8674"/>
                    <a:pt x="16553" y="6606"/>
                  </a:cubicBezTo>
                  <a:cubicBezTo>
                    <a:pt x="15065" y="4537"/>
                    <a:pt x="13781" y="2327"/>
                    <a:pt x="1272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7" name="Shape 43">
              <a:extLst>
                <a:ext uri="{FF2B5EF4-FFF2-40B4-BE49-F238E27FC236}">
                  <a16:creationId xmlns:a16="http://schemas.microsoft.com/office/drawing/2014/main" id="{13F99CC6-7B15-F344-B807-43C0CD1979C0}"/>
                </a:ext>
              </a:extLst>
            </p:cNvPr>
            <p:cNvSpPr/>
            <p:nvPr/>
          </p:nvSpPr>
          <p:spPr>
            <a:xfrm>
              <a:off x="3276600" y="3911600"/>
              <a:ext cx="1053443" cy="98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93" y="0"/>
                  </a:moveTo>
                  <a:cubicBezTo>
                    <a:pt x="10622" y="1852"/>
                    <a:pt x="8687" y="3525"/>
                    <a:pt x="6613" y="4992"/>
                  </a:cubicBezTo>
                  <a:cubicBezTo>
                    <a:pt x="4539" y="6459"/>
                    <a:pt x="2326" y="7721"/>
                    <a:pt x="0" y="8749"/>
                  </a:cubicBezTo>
                  <a:lnTo>
                    <a:pt x="4984" y="21600"/>
                  </a:lnTo>
                  <a:cubicBezTo>
                    <a:pt x="8105" y="20219"/>
                    <a:pt x="11074" y="18524"/>
                    <a:pt x="13855" y="16550"/>
                  </a:cubicBezTo>
                  <a:cubicBezTo>
                    <a:pt x="16636" y="14577"/>
                    <a:pt x="19229" y="12326"/>
                    <a:pt x="21600" y="9834"/>
                  </a:cubicBezTo>
                  <a:lnTo>
                    <a:pt x="1239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8" name="Shape 44">
              <a:extLst>
                <a:ext uri="{FF2B5EF4-FFF2-40B4-BE49-F238E27FC236}">
                  <a16:creationId xmlns:a16="http://schemas.microsoft.com/office/drawing/2014/main" id="{B492448E-E843-424F-976B-66DB0EAA2C24}"/>
                </a:ext>
              </a:extLst>
            </p:cNvPr>
            <p:cNvSpPr/>
            <p:nvPr/>
          </p:nvSpPr>
          <p:spPr>
            <a:xfrm>
              <a:off x="3289300" y="203200"/>
              <a:ext cx="1059384" cy="1000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70"/>
                  </a:moveTo>
                  <a:cubicBezTo>
                    <a:pt x="2346" y="13722"/>
                    <a:pt x="4573" y="15011"/>
                    <a:pt x="6656" y="16509"/>
                  </a:cubicBezTo>
                  <a:cubicBezTo>
                    <a:pt x="8739" y="18007"/>
                    <a:pt x="10678" y="19713"/>
                    <a:pt x="12445" y="21600"/>
                  </a:cubicBezTo>
                  <a:lnTo>
                    <a:pt x="21600" y="11905"/>
                  </a:lnTo>
                  <a:cubicBezTo>
                    <a:pt x="19237" y="9386"/>
                    <a:pt x="16644" y="7110"/>
                    <a:pt x="13858" y="5113"/>
                  </a:cubicBezTo>
                  <a:cubicBezTo>
                    <a:pt x="11072" y="3116"/>
                    <a:pt x="8093" y="1399"/>
                    <a:pt x="4956" y="0"/>
                  </a:cubicBezTo>
                  <a:lnTo>
                    <a:pt x="0" y="1267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9" name="Shape 45">
              <a:extLst>
                <a:ext uri="{FF2B5EF4-FFF2-40B4-BE49-F238E27FC236}">
                  <a16:creationId xmlns:a16="http://schemas.microsoft.com/office/drawing/2014/main" id="{D6DBCE2E-BC2A-C54F-82F1-4A2BBD9DE294}"/>
                </a:ext>
              </a:extLst>
            </p:cNvPr>
            <p:cNvSpPr/>
            <p:nvPr/>
          </p:nvSpPr>
          <p:spPr>
            <a:xfrm>
              <a:off x="4305300" y="2578100"/>
              <a:ext cx="783890" cy="9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03" y="0"/>
                  </a:moveTo>
                  <a:cubicBezTo>
                    <a:pt x="4055" y="2855"/>
                    <a:pt x="3670" y="5642"/>
                    <a:pt x="2976" y="8337"/>
                  </a:cubicBezTo>
                  <a:cubicBezTo>
                    <a:pt x="2282" y="11031"/>
                    <a:pt x="1279" y="13633"/>
                    <a:pt x="0" y="16115"/>
                  </a:cubicBezTo>
                  <a:lnTo>
                    <a:pt x="16169" y="21600"/>
                  </a:lnTo>
                  <a:cubicBezTo>
                    <a:pt x="17876" y="18273"/>
                    <a:pt x="19210" y="14786"/>
                    <a:pt x="20129" y="11174"/>
                  </a:cubicBezTo>
                  <a:cubicBezTo>
                    <a:pt x="21048" y="7563"/>
                    <a:pt x="21552" y="3826"/>
                    <a:pt x="21600" y="0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0" name="Shape 46">
              <a:extLst>
                <a:ext uri="{FF2B5EF4-FFF2-40B4-BE49-F238E27FC236}">
                  <a16:creationId xmlns:a16="http://schemas.microsoft.com/office/drawing/2014/main" id="{BD5685BD-8128-7242-8D24-891236B6FEBF}"/>
                </a:ext>
              </a:extLst>
            </p:cNvPr>
            <p:cNvSpPr/>
            <p:nvPr/>
          </p:nvSpPr>
          <p:spPr>
            <a:xfrm>
              <a:off x="749300" y="206375"/>
              <a:ext cx="1056196" cy="997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83" y="21600"/>
                  </a:moveTo>
                  <a:cubicBezTo>
                    <a:pt x="10951" y="19703"/>
                    <a:pt x="12896" y="17990"/>
                    <a:pt x="14989" y="16493"/>
                  </a:cubicBezTo>
                  <a:cubicBezTo>
                    <a:pt x="17057" y="15012"/>
                    <a:pt x="19270" y="13742"/>
                    <a:pt x="21600" y="12711"/>
                  </a:cubicBezTo>
                  <a:lnTo>
                    <a:pt x="16629" y="0"/>
                  </a:lnTo>
                  <a:cubicBezTo>
                    <a:pt x="13506" y="1380"/>
                    <a:pt x="10539" y="3080"/>
                    <a:pt x="7765" y="5061"/>
                  </a:cubicBezTo>
                  <a:cubicBezTo>
                    <a:pt x="4967" y="7059"/>
                    <a:pt x="2367" y="9343"/>
                    <a:pt x="0" y="11874"/>
                  </a:cubicBezTo>
                  <a:lnTo>
                    <a:pt x="9183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1" name="Shape 47">
              <a:extLst>
                <a:ext uri="{FF2B5EF4-FFF2-40B4-BE49-F238E27FC236}">
                  <a16:creationId xmlns:a16="http://schemas.microsoft.com/office/drawing/2014/main" id="{BAFB243C-AA88-6645-8569-5CEDB32DBFD3}"/>
                </a:ext>
              </a:extLst>
            </p:cNvPr>
            <p:cNvSpPr/>
            <p:nvPr/>
          </p:nvSpPr>
          <p:spPr>
            <a:xfrm>
              <a:off x="762000" y="3911600"/>
              <a:ext cx="1053431" cy="98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749"/>
                  </a:moveTo>
                  <a:cubicBezTo>
                    <a:pt x="19274" y="7721"/>
                    <a:pt x="17061" y="6460"/>
                    <a:pt x="14987" y="4992"/>
                  </a:cubicBezTo>
                  <a:cubicBezTo>
                    <a:pt x="12913" y="3525"/>
                    <a:pt x="10978" y="1852"/>
                    <a:pt x="9207" y="0"/>
                  </a:cubicBezTo>
                  <a:lnTo>
                    <a:pt x="0" y="9834"/>
                  </a:lnTo>
                  <a:cubicBezTo>
                    <a:pt x="2371" y="12326"/>
                    <a:pt x="4964" y="14577"/>
                    <a:pt x="7745" y="16550"/>
                  </a:cubicBezTo>
                  <a:cubicBezTo>
                    <a:pt x="10526" y="18524"/>
                    <a:pt x="13494" y="20219"/>
                    <a:pt x="16616" y="21600"/>
                  </a:cubicBezTo>
                  <a:lnTo>
                    <a:pt x="21600" y="87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2" name="Shape 48">
              <a:extLst>
                <a:ext uri="{FF2B5EF4-FFF2-40B4-BE49-F238E27FC236}">
                  <a16:creationId xmlns:a16="http://schemas.microsoft.com/office/drawing/2014/main" id="{5D11A3A2-8E70-0D4C-8CA5-AECE6A2A1CB7}"/>
                </a:ext>
              </a:extLst>
            </p:cNvPr>
            <p:cNvSpPr/>
            <p:nvPr/>
          </p:nvSpPr>
          <p:spPr>
            <a:xfrm>
              <a:off x="6201" y="2578100"/>
              <a:ext cx="777683" cy="9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15"/>
                  </a:moveTo>
                  <a:cubicBezTo>
                    <a:pt x="20321" y="13632"/>
                    <a:pt x="19319" y="11031"/>
                    <a:pt x="18625" y="8337"/>
                  </a:cubicBezTo>
                  <a:cubicBezTo>
                    <a:pt x="17931" y="5642"/>
                    <a:pt x="17545" y="2855"/>
                    <a:pt x="17497" y="0"/>
                  </a:cubicBezTo>
                  <a:lnTo>
                    <a:pt x="0" y="0"/>
                  </a:lnTo>
                  <a:cubicBezTo>
                    <a:pt x="47" y="3826"/>
                    <a:pt x="552" y="7563"/>
                    <a:pt x="1471" y="11174"/>
                  </a:cubicBezTo>
                  <a:cubicBezTo>
                    <a:pt x="2390" y="14786"/>
                    <a:pt x="3724" y="18273"/>
                    <a:pt x="5431" y="21600"/>
                  </a:cubicBezTo>
                  <a:lnTo>
                    <a:pt x="21600" y="1611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3" name="Shape 49">
              <a:extLst>
                <a:ext uri="{FF2B5EF4-FFF2-40B4-BE49-F238E27FC236}">
                  <a16:creationId xmlns:a16="http://schemas.microsoft.com/office/drawing/2014/main" id="{6EF376C2-009C-D54A-B69D-C58202AF272E}"/>
                </a:ext>
              </a:extLst>
            </p:cNvPr>
            <p:cNvSpPr/>
            <p:nvPr/>
          </p:nvSpPr>
          <p:spPr>
            <a:xfrm>
              <a:off x="2552700" y="4318000"/>
              <a:ext cx="952909" cy="7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0" y="0"/>
                  </a:moveTo>
                  <a:cubicBezTo>
                    <a:pt x="13605" y="1242"/>
                    <a:pt x="11005" y="2208"/>
                    <a:pt x="8315" y="2866"/>
                  </a:cubicBezTo>
                  <a:cubicBezTo>
                    <a:pt x="5625" y="3524"/>
                    <a:pt x="2845" y="3874"/>
                    <a:pt x="0" y="3885"/>
                  </a:cubicBezTo>
                  <a:lnTo>
                    <a:pt x="0" y="21600"/>
                  </a:lnTo>
                  <a:cubicBezTo>
                    <a:pt x="3821" y="21589"/>
                    <a:pt x="7554" y="21118"/>
                    <a:pt x="11165" y="20232"/>
                  </a:cubicBezTo>
                  <a:cubicBezTo>
                    <a:pt x="14777" y="19346"/>
                    <a:pt x="18266" y="18044"/>
                    <a:pt x="21600" y="16369"/>
                  </a:cubicBezTo>
                  <a:lnTo>
                    <a:pt x="1609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4" name="Shape 50">
              <a:extLst>
                <a:ext uri="{FF2B5EF4-FFF2-40B4-BE49-F238E27FC236}">
                  <a16:creationId xmlns:a16="http://schemas.microsoft.com/office/drawing/2014/main" id="{D23995B3-14CA-5C49-B12C-1C7C2FC4EE49}"/>
                </a:ext>
              </a:extLst>
            </p:cNvPr>
            <p:cNvSpPr/>
            <p:nvPr/>
          </p:nvSpPr>
          <p:spPr>
            <a:xfrm>
              <a:off x="1587500" y="4318000"/>
              <a:ext cx="952941" cy="7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6"/>
                  </a:moveTo>
                  <a:cubicBezTo>
                    <a:pt x="18755" y="3874"/>
                    <a:pt x="15975" y="3524"/>
                    <a:pt x="13285" y="2866"/>
                  </a:cubicBezTo>
                  <a:cubicBezTo>
                    <a:pt x="10594" y="2208"/>
                    <a:pt x="7994" y="1242"/>
                    <a:pt x="5509" y="0"/>
                  </a:cubicBezTo>
                  <a:lnTo>
                    <a:pt x="0" y="16369"/>
                  </a:lnTo>
                  <a:cubicBezTo>
                    <a:pt x="3334" y="18044"/>
                    <a:pt x="6823" y="19346"/>
                    <a:pt x="10435" y="20232"/>
                  </a:cubicBezTo>
                  <a:cubicBezTo>
                    <a:pt x="14046" y="21118"/>
                    <a:pt x="17779" y="21589"/>
                    <a:pt x="21600" y="21600"/>
                  </a:cubicBezTo>
                  <a:lnTo>
                    <a:pt x="21600" y="388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5" name="Shape 51">
              <a:extLst>
                <a:ext uri="{FF2B5EF4-FFF2-40B4-BE49-F238E27FC236}">
                  <a16:creationId xmlns:a16="http://schemas.microsoft.com/office/drawing/2014/main" id="{46042D1B-3C1E-3D48-ACE1-B65A2978969C}"/>
                </a:ext>
              </a:extLst>
            </p:cNvPr>
            <p:cNvSpPr/>
            <p:nvPr/>
          </p:nvSpPr>
          <p:spPr>
            <a:xfrm>
              <a:off x="1816100" y="647700"/>
              <a:ext cx="724006" cy="731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1" y="21600"/>
                  </a:moveTo>
                  <a:cubicBezTo>
                    <a:pt x="9462" y="20690"/>
                    <a:pt x="11779" y="19982"/>
                    <a:pt x="14178" y="19498"/>
                  </a:cubicBezTo>
                  <a:cubicBezTo>
                    <a:pt x="16577" y="19014"/>
                    <a:pt x="19059" y="18754"/>
                    <a:pt x="21600" y="18742"/>
                  </a:cubicBezTo>
                  <a:lnTo>
                    <a:pt x="21600" y="0"/>
                  </a:lnTo>
                  <a:cubicBezTo>
                    <a:pt x="17775" y="12"/>
                    <a:pt x="14039" y="399"/>
                    <a:pt x="10427" y="1124"/>
                  </a:cubicBezTo>
                  <a:cubicBezTo>
                    <a:pt x="6815" y="1849"/>
                    <a:pt x="3328" y="2914"/>
                    <a:pt x="0" y="4281"/>
                  </a:cubicBezTo>
                  <a:lnTo>
                    <a:pt x="725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6" name="Shape 52">
              <a:extLst>
                <a:ext uri="{FF2B5EF4-FFF2-40B4-BE49-F238E27FC236}">
                  <a16:creationId xmlns:a16="http://schemas.microsoft.com/office/drawing/2014/main" id="{40CB0446-4688-3A40-9B21-9DB5363991EF}"/>
                </a:ext>
              </a:extLst>
            </p:cNvPr>
            <p:cNvSpPr/>
            <p:nvPr/>
          </p:nvSpPr>
          <p:spPr>
            <a:xfrm>
              <a:off x="2552700" y="647700"/>
              <a:ext cx="723987" cy="73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2"/>
                  </a:lnTo>
                  <a:cubicBezTo>
                    <a:pt x="2541" y="18754"/>
                    <a:pt x="5023" y="19014"/>
                    <a:pt x="7422" y="19498"/>
                  </a:cubicBezTo>
                  <a:cubicBezTo>
                    <a:pt x="9821" y="19982"/>
                    <a:pt x="12137" y="20690"/>
                    <a:pt x="14348" y="21600"/>
                  </a:cubicBezTo>
                  <a:lnTo>
                    <a:pt x="21600" y="4281"/>
                  </a:lnTo>
                  <a:cubicBezTo>
                    <a:pt x="18272" y="2913"/>
                    <a:pt x="14785" y="1849"/>
                    <a:pt x="11173" y="1124"/>
                  </a:cubicBezTo>
                  <a:cubicBezTo>
                    <a:pt x="7561" y="399"/>
                    <a:pt x="3825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7" name="Shape 53">
              <a:extLst>
                <a:ext uri="{FF2B5EF4-FFF2-40B4-BE49-F238E27FC236}">
                  <a16:creationId xmlns:a16="http://schemas.microsoft.com/office/drawing/2014/main" id="{6A75577B-B1EE-FB48-B807-BE7BC52B3768}"/>
                </a:ext>
              </a:extLst>
            </p:cNvPr>
            <p:cNvSpPr/>
            <p:nvPr/>
          </p:nvSpPr>
          <p:spPr>
            <a:xfrm>
              <a:off x="635000" y="2578100"/>
              <a:ext cx="735744" cy="71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47"/>
                  </a:moveTo>
                  <a:cubicBezTo>
                    <a:pt x="20693" y="12052"/>
                    <a:pt x="19978" y="9752"/>
                    <a:pt x="19478" y="7370"/>
                  </a:cubicBezTo>
                  <a:cubicBezTo>
                    <a:pt x="18978" y="4988"/>
                    <a:pt x="18692" y="2524"/>
                    <a:pt x="18642" y="0"/>
                  </a:cubicBezTo>
                  <a:lnTo>
                    <a:pt x="0" y="0"/>
                  </a:lnTo>
                  <a:cubicBezTo>
                    <a:pt x="50" y="3826"/>
                    <a:pt x="461" y="7563"/>
                    <a:pt x="1201" y="11174"/>
                  </a:cubicBezTo>
                  <a:cubicBezTo>
                    <a:pt x="1940" y="14786"/>
                    <a:pt x="3008" y="18273"/>
                    <a:pt x="4371" y="21600"/>
                  </a:cubicBezTo>
                  <a:lnTo>
                    <a:pt x="21600" y="14247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8" name="Shape 54">
              <a:extLst>
                <a:ext uri="{FF2B5EF4-FFF2-40B4-BE49-F238E27FC236}">
                  <a16:creationId xmlns:a16="http://schemas.microsoft.com/office/drawing/2014/main" id="{C01C6908-A693-C641-B26D-592B6A10FBF1}"/>
                </a:ext>
              </a:extLst>
            </p:cNvPr>
            <p:cNvSpPr/>
            <p:nvPr/>
          </p:nvSpPr>
          <p:spPr>
            <a:xfrm>
              <a:off x="774700" y="1219200"/>
              <a:ext cx="852587" cy="84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97"/>
                  </a:moveTo>
                  <a:lnTo>
                    <a:pt x="14866" y="21600"/>
                  </a:lnTo>
                  <a:cubicBezTo>
                    <a:pt x="15649" y="19670"/>
                    <a:pt x="16617" y="17833"/>
                    <a:pt x="17746" y="16111"/>
                  </a:cubicBezTo>
                  <a:cubicBezTo>
                    <a:pt x="18873" y="14392"/>
                    <a:pt x="20167" y="12782"/>
                    <a:pt x="21600" y="11311"/>
                  </a:cubicBezTo>
                  <a:lnTo>
                    <a:pt x="10224" y="0"/>
                  </a:lnTo>
                  <a:cubicBezTo>
                    <a:pt x="8055" y="2211"/>
                    <a:pt x="6094" y="4626"/>
                    <a:pt x="4375" y="7214"/>
                  </a:cubicBezTo>
                  <a:cubicBezTo>
                    <a:pt x="2669" y="9781"/>
                    <a:pt x="1200" y="12520"/>
                    <a:pt x="0" y="1539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9" name="Shape 55">
              <a:extLst>
                <a:ext uri="{FF2B5EF4-FFF2-40B4-BE49-F238E27FC236}">
                  <a16:creationId xmlns:a16="http://schemas.microsoft.com/office/drawing/2014/main" id="{66CA4ACD-971F-E349-B51E-1390911EDFEB}"/>
                </a:ext>
              </a:extLst>
            </p:cNvPr>
            <p:cNvSpPr/>
            <p:nvPr/>
          </p:nvSpPr>
          <p:spPr>
            <a:xfrm>
              <a:off x="800100" y="3060700"/>
              <a:ext cx="855055" cy="83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5" y="0"/>
                  </a:moveTo>
                  <a:lnTo>
                    <a:pt x="0" y="6266"/>
                  </a:lnTo>
                  <a:cubicBezTo>
                    <a:pt x="1222" y="9183"/>
                    <a:pt x="2719" y="11952"/>
                    <a:pt x="4458" y="14538"/>
                  </a:cubicBezTo>
                  <a:cubicBezTo>
                    <a:pt x="6168" y="17080"/>
                    <a:pt x="8111" y="19444"/>
                    <a:pt x="10257" y="21600"/>
                  </a:cubicBezTo>
                  <a:lnTo>
                    <a:pt x="21600" y="10109"/>
                  </a:lnTo>
                  <a:cubicBezTo>
                    <a:pt x="20193" y="8672"/>
                    <a:pt x="18918" y="7108"/>
                    <a:pt x="17792" y="5434"/>
                  </a:cubicBezTo>
                  <a:cubicBezTo>
                    <a:pt x="16645" y="3731"/>
                    <a:pt x="15649" y="1913"/>
                    <a:pt x="1482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0" name="Shape 56">
              <a:extLst>
                <a:ext uri="{FF2B5EF4-FFF2-40B4-BE49-F238E27FC236}">
                  <a16:creationId xmlns:a16="http://schemas.microsoft.com/office/drawing/2014/main" id="{C7714481-B517-4F4E-8ABD-967C706B9A74}"/>
                </a:ext>
              </a:extLst>
            </p:cNvPr>
            <p:cNvSpPr/>
            <p:nvPr/>
          </p:nvSpPr>
          <p:spPr>
            <a:xfrm>
              <a:off x="3441700" y="3060700"/>
              <a:ext cx="858242" cy="84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30" y="0"/>
                  </a:moveTo>
                  <a:cubicBezTo>
                    <a:pt x="6012" y="1899"/>
                    <a:pt x="5021" y="3705"/>
                    <a:pt x="3875" y="5399"/>
                  </a:cubicBezTo>
                  <a:cubicBezTo>
                    <a:pt x="2731" y="7087"/>
                    <a:pt x="1434" y="8662"/>
                    <a:pt x="0" y="10103"/>
                  </a:cubicBezTo>
                  <a:lnTo>
                    <a:pt x="11301" y="21600"/>
                  </a:lnTo>
                  <a:cubicBezTo>
                    <a:pt x="13468" y="19413"/>
                    <a:pt x="15431" y="17017"/>
                    <a:pt x="17158" y="14443"/>
                  </a:cubicBezTo>
                  <a:cubicBezTo>
                    <a:pt x="18885" y="11870"/>
                    <a:pt x="20376" y="9120"/>
                    <a:pt x="21600" y="6225"/>
                  </a:cubicBezTo>
                  <a:lnTo>
                    <a:pt x="683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1" name="Shape 57">
              <a:extLst>
                <a:ext uri="{FF2B5EF4-FFF2-40B4-BE49-F238E27FC236}">
                  <a16:creationId xmlns:a16="http://schemas.microsoft.com/office/drawing/2014/main" id="{6B5EB3BE-AC80-8543-9AA0-398D5D8CFC93}"/>
                </a:ext>
              </a:extLst>
            </p:cNvPr>
            <p:cNvSpPr/>
            <p:nvPr/>
          </p:nvSpPr>
          <p:spPr>
            <a:xfrm>
              <a:off x="634999" y="1830031"/>
              <a:ext cx="717403" cy="73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19117" y="21189"/>
                  </a:moveTo>
                  <a:cubicBezTo>
                    <a:pt x="19115" y="16318"/>
                    <a:pt x="19994" y="11656"/>
                    <a:pt x="21598" y="7351"/>
                  </a:cubicBezTo>
                  <a:lnTo>
                    <a:pt x="3930" y="0"/>
                  </a:lnTo>
                  <a:cubicBezTo>
                    <a:pt x="1393" y="6570"/>
                    <a:pt x="-2" y="13714"/>
                    <a:pt x="0" y="21189"/>
                  </a:cubicBezTo>
                  <a:cubicBezTo>
                    <a:pt x="0" y="21326"/>
                    <a:pt x="3" y="21463"/>
                    <a:pt x="5" y="21600"/>
                  </a:cubicBezTo>
                  <a:lnTo>
                    <a:pt x="19122" y="21600"/>
                  </a:lnTo>
                  <a:cubicBezTo>
                    <a:pt x="19120" y="21463"/>
                    <a:pt x="19117" y="21326"/>
                    <a:pt x="19117" y="211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2" name="Shape 58">
              <a:extLst>
                <a:ext uri="{FF2B5EF4-FFF2-40B4-BE49-F238E27FC236}">
                  <a16:creationId xmlns:a16="http://schemas.microsoft.com/office/drawing/2014/main" id="{05B5C65B-D239-6B48-851E-C8E5C4CEB00B}"/>
                </a:ext>
              </a:extLst>
            </p:cNvPr>
            <p:cNvSpPr/>
            <p:nvPr/>
          </p:nvSpPr>
          <p:spPr>
            <a:xfrm>
              <a:off x="3457575" y="1227087"/>
              <a:ext cx="849437" cy="84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18" y="0"/>
                  </a:moveTo>
                  <a:lnTo>
                    <a:pt x="0" y="11416"/>
                  </a:lnTo>
                  <a:cubicBezTo>
                    <a:pt x="1410" y="12832"/>
                    <a:pt x="2682" y="14390"/>
                    <a:pt x="3788" y="16060"/>
                  </a:cubicBezTo>
                  <a:cubicBezTo>
                    <a:pt x="4934" y="17791"/>
                    <a:pt x="5906" y="19646"/>
                    <a:pt x="6679" y="21600"/>
                  </a:cubicBezTo>
                  <a:lnTo>
                    <a:pt x="21600" y="15421"/>
                  </a:lnTo>
                  <a:cubicBezTo>
                    <a:pt x="20418" y="12480"/>
                    <a:pt x="18942" y="9687"/>
                    <a:pt x="17208" y="7080"/>
                  </a:cubicBezTo>
                  <a:cubicBezTo>
                    <a:pt x="15513" y="4531"/>
                    <a:pt x="13571" y="2160"/>
                    <a:pt x="114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3" name="Shape 59">
              <a:extLst>
                <a:ext uri="{FF2B5EF4-FFF2-40B4-BE49-F238E27FC236}">
                  <a16:creationId xmlns:a16="http://schemas.microsoft.com/office/drawing/2014/main" id="{66D29C33-CD37-F94F-A898-21643E1A1845}"/>
                </a:ext>
              </a:extLst>
            </p:cNvPr>
            <p:cNvSpPr/>
            <p:nvPr/>
          </p:nvSpPr>
          <p:spPr>
            <a:xfrm>
              <a:off x="1841500" y="3721100"/>
              <a:ext cx="698073" cy="72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9"/>
                  </a:moveTo>
                  <a:cubicBezTo>
                    <a:pt x="19091" y="2697"/>
                    <a:pt x="16638" y="2451"/>
                    <a:pt x="14263" y="1993"/>
                  </a:cubicBezTo>
                  <a:cubicBezTo>
                    <a:pt x="11889" y="1534"/>
                    <a:pt x="9592" y="863"/>
                    <a:pt x="7396" y="0"/>
                  </a:cubicBezTo>
                  <a:lnTo>
                    <a:pt x="0" y="17456"/>
                  </a:lnTo>
                  <a:cubicBezTo>
                    <a:pt x="3336" y="18781"/>
                    <a:pt x="6826" y="19810"/>
                    <a:pt x="10437" y="20512"/>
                  </a:cubicBezTo>
                  <a:cubicBezTo>
                    <a:pt x="14049" y="21214"/>
                    <a:pt x="17781" y="21588"/>
                    <a:pt x="21600" y="21600"/>
                  </a:cubicBezTo>
                  <a:lnTo>
                    <a:pt x="21600" y="2709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4" name="Shape 60">
              <a:extLst>
                <a:ext uri="{FF2B5EF4-FFF2-40B4-BE49-F238E27FC236}">
                  <a16:creationId xmlns:a16="http://schemas.microsoft.com/office/drawing/2014/main" id="{55069DA1-D538-064F-83A5-184B327E6BDA}"/>
                </a:ext>
              </a:extLst>
            </p:cNvPr>
            <p:cNvSpPr/>
            <p:nvPr/>
          </p:nvSpPr>
          <p:spPr>
            <a:xfrm>
              <a:off x="3733800" y="1841500"/>
              <a:ext cx="722128" cy="72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3" y="0"/>
                  </a:moveTo>
                  <a:lnTo>
                    <a:pt x="0" y="7294"/>
                  </a:lnTo>
                  <a:cubicBezTo>
                    <a:pt x="1682" y="11600"/>
                    <a:pt x="2606" y="16288"/>
                    <a:pt x="2606" y="21192"/>
                  </a:cubicBezTo>
                  <a:cubicBezTo>
                    <a:pt x="2606" y="21328"/>
                    <a:pt x="2602" y="21464"/>
                    <a:pt x="2601" y="21600"/>
                  </a:cubicBezTo>
                  <a:lnTo>
                    <a:pt x="21595" y="21600"/>
                  </a:lnTo>
                  <a:cubicBezTo>
                    <a:pt x="21596" y="21464"/>
                    <a:pt x="21600" y="21328"/>
                    <a:pt x="21600" y="21192"/>
                  </a:cubicBezTo>
                  <a:cubicBezTo>
                    <a:pt x="21600" y="13704"/>
                    <a:pt x="20163" y="6554"/>
                    <a:pt x="1755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5" name="Shape 61">
              <a:extLst>
                <a:ext uri="{FF2B5EF4-FFF2-40B4-BE49-F238E27FC236}">
                  <a16:creationId xmlns:a16="http://schemas.microsoft.com/office/drawing/2014/main" id="{263A6E3A-648A-8C4D-8BED-29071733C805}"/>
                </a:ext>
              </a:extLst>
            </p:cNvPr>
            <p:cNvSpPr/>
            <p:nvPr/>
          </p:nvSpPr>
          <p:spPr>
            <a:xfrm>
              <a:off x="1221655" y="3454400"/>
              <a:ext cx="845023" cy="848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63"/>
                  </a:moveTo>
                  <a:cubicBezTo>
                    <a:pt x="19686" y="5890"/>
                    <a:pt x="17869" y="4928"/>
                    <a:pt x="16171" y="3798"/>
                  </a:cubicBezTo>
                  <a:cubicBezTo>
                    <a:pt x="14503" y="2688"/>
                    <a:pt x="12948" y="1413"/>
                    <a:pt x="11535" y="0"/>
                  </a:cubicBezTo>
                  <a:lnTo>
                    <a:pt x="0" y="11511"/>
                  </a:lnTo>
                  <a:cubicBezTo>
                    <a:pt x="2193" y="13631"/>
                    <a:pt x="4584" y="15548"/>
                    <a:pt x="7143" y="17233"/>
                  </a:cubicBezTo>
                  <a:cubicBezTo>
                    <a:pt x="9730" y="18936"/>
                    <a:pt x="12488" y="20402"/>
                    <a:pt x="15387" y="21600"/>
                  </a:cubicBezTo>
                  <a:lnTo>
                    <a:pt x="21600" y="6663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6" name="Shape 62">
              <a:extLst>
                <a:ext uri="{FF2B5EF4-FFF2-40B4-BE49-F238E27FC236}">
                  <a16:creationId xmlns:a16="http://schemas.microsoft.com/office/drawing/2014/main" id="{4EEF35A6-F327-FA46-BC23-4D082D0955E4}"/>
                </a:ext>
              </a:extLst>
            </p:cNvPr>
            <p:cNvSpPr/>
            <p:nvPr/>
          </p:nvSpPr>
          <p:spPr>
            <a:xfrm>
              <a:off x="1200150" y="800100"/>
              <a:ext cx="847112" cy="86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7" y="21600"/>
                  </a:moveTo>
                  <a:cubicBezTo>
                    <a:pt x="12752" y="20144"/>
                    <a:pt x="14360" y="18825"/>
                    <a:pt x="16084" y="17669"/>
                  </a:cubicBezTo>
                  <a:cubicBezTo>
                    <a:pt x="17810" y="16511"/>
                    <a:pt x="19656" y="15513"/>
                    <a:pt x="21600" y="14696"/>
                  </a:cubicBezTo>
                  <a:lnTo>
                    <a:pt x="15401" y="0"/>
                  </a:lnTo>
                  <a:cubicBezTo>
                    <a:pt x="12461" y="1206"/>
                    <a:pt x="9674" y="2702"/>
                    <a:pt x="7077" y="4452"/>
                  </a:cubicBezTo>
                  <a:cubicBezTo>
                    <a:pt x="4521" y="6173"/>
                    <a:pt x="2151" y="8140"/>
                    <a:pt x="0" y="10317"/>
                  </a:cubicBezTo>
                  <a:lnTo>
                    <a:pt x="11287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7" name="Shape 63">
              <a:extLst>
                <a:ext uri="{FF2B5EF4-FFF2-40B4-BE49-F238E27FC236}">
                  <a16:creationId xmlns:a16="http://schemas.microsoft.com/office/drawing/2014/main" id="{0534F4EA-3A21-F147-874C-5E326FAC2B4C}"/>
                </a:ext>
              </a:extLst>
            </p:cNvPr>
            <p:cNvSpPr/>
            <p:nvPr/>
          </p:nvSpPr>
          <p:spPr>
            <a:xfrm>
              <a:off x="3048000" y="800100"/>
              <a:ext cx="853468" cy="86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696"/>
                  </a:moveTo>
                  <a:cubicBezTo>
                    <a:pt x="1930" y="15513"/>
                    <a:pt x="3762" y="16511"/>
                    <a:pt x="5475" y="17669"/>
                  </a:cubicBezTo>
                  <a:cubicBezTo>
                    <a:pt x="7188" y="18827"/>
                    <a:pt x="8783" y="20144"/>
                    <a:pt x="10236" y="21600"/>
                  </a:cubicBezTo>
                  <a:lnTo>
                    <a:pt x="21600" y="10356"/>
                  </a:lnTo>
                  <a:cubicBezTo>
                    <a:pt x="19406" y="8168"/>
                    <a:pt x="17000" y="6189"/>
                    <a:pt x="14415" y="4452"/>
                  </a:cubicBezTo>
                  <a:cubicBezTo>
                    <a:pt x="11829" y="2715"/>
                    <a:pt x="9064" y="1220"/>
                    <a:pt x="6152" y="0"/>
                  </a:cubicBezTo>
                  <a:lnTo>
                    <a:pt x="0" y="1469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8" name="Shape 64">
              <a:extLst>
                <a:ext uri="{FF2B5EF4-FFF2-40B4-BE49-F238E27FC236}">
                  <a16:creationId xmlns:a16="http://schemas.microsoft.com/office/drawing/2014/main" id="{413522CC-BAF1-1D47-96D9-99BF551FCF41}"/>
                </a:ext>
              </a:extLst>
            </p:cNvPr>
            <p:cNvSpPr/>
            <p:nvPr/>
          </p:nvSpPr>
          <p:spPr>
            <a:xfrm>
              <a:off x="2552700" y="3733800"/>
              <a:ext cx="709849" cy="72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4" y="0"/>
                  </a:moveTo>
                  <a:cubicBezTo>
                    <a:pt x="12008" y="863"/>
                    <a:pt x="9711" y="1534"/>
                    <a:pt x="7337" y="1993"/>
                  </a:cubicBezTo>
                  <a:cubicBezTo>
                    <a:pt x="4962" y="2451"/>
                    <a:pt x="2509" y="2697"/>
                    <a:pt x="0" y="2709"/>
                  </a:cubicBezTo>
                  <a:lnTo>
                    <a:pt x="0" y="21600"/>
                  </a:lnTo>
                  <a:cubicBezTo>
                    <a:pt x="3819" y="21588"/>
                    <a:pt x="7551" y="21214"/>
                    <a:pt x="11163" y="20512"/>
                  </a:cubicBezTo>
                  <a:cubicBezTo>
                    <a:pt x="14774" y="19811"/>
                    <a:pt x="18264" y="18781"/>
                    <a:pt x="21600" y="17457"/>
                  </a:cubicBezTo>
                  <a:lnTo>
                    <a:pt x="1420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9" name="Shape 65">
              <a:extLst>
                <a:ext uri="{FF2B5EF4-FFF2-40B4-BE49-F238E27FC236}">
                  <a16:creationId xmlns:a16="http://schemas.microsoft.com/office/drawing/2014/main" id="{E0738625-DFF7-4C45-825F-B79FCC9298A2}"/>
                </a:ext>
              </a:extLst>
            </p:cNvPr>
            <p:cNvSpPr/>
            <p:nvPr/>
          </p:nvSpPr>
          <p:spPr>
            <a:xfrm>
              <a:off x="3035300" y="3467100"/>
              <a:ext cx="847489" cy="84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56" y="0"/>
                  </a:moveTo>
                  <a:cubicBezTo>
                    <a:pt x="8700" y="1408"/>
                    <a:pt x="7112" y="2681"/>
                    <a:pt x="5413" y="3798"/>
                  </a:cubicBezTo>
                  <a:cubicBezTo>
                    <a:pt x="3714" y="4915"/>
                    <a:pt x="1903" y="5877"/>
                    <a:pt x="0" y="6663"/>
                  </a:cubicBezTo>
                  <a:lnTo>
                    <a:pt x="6195" y="21600"/>
                  </a:lnTo>
                  <a:cubicBezTo>
                    <a:pt x="9086" y="20405"/>
                    <a:pt x="11837" y="18938"/>
                    <a:pt x="14415" y="17233"/>
                  </a:cubicBezTo>
                  <a:cubicBezTo>
                    <a:pt x="16993" y="15528"/>
                    <a:pt x="19399" y="13583"/>
                    <a:pt x="21600" y="11430"/>
                  </a:cubicBezTo>
                  <a:lnTo>
                    <a:pt x="1015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0" name="Shape 66">
              <a:extLst>
                <a:ext uri="{FF2B5EF4-FFF2-40B4-BE49-F238E27FC236}">
                  <a16:creationId xmlns:a16="http://schemas.microsoft.com/office/drawing/2014/main" id="{13B738EF-8473-3E4F-9136-853B66C5A121}"/>
                </a:ext>
              </a:extLst>
            </p:cNvPr>
            <p:cNvSpPr/>
            <p:nvPr/>
          </p:nvSpPr>
          <p:spPr>
            <a:xfrm>
              <a:off x="3708400" y="2578100"/>
              <a:ext cx="735744" cy="714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58" y="0"/>
                  </a:moveTo>
                  <a:cubicBezTo>
                    <a:pt x="2908" y="2524"/>
                    <a:pt x="2622" y="4988"/>
                    <a:pt x="2122" y="7370"/>
                  </a:cubicBezTo>
                  <a:cubicBezTo>
                    <a:pt x="1622" y="9752"/>
                    <a:pt x="907" y="12052"/>
                    <a:pt x="0" y="14247"/>
                  </a:cubicBezTo>
                  <a:lnTo>
                    <a:pt x="17229" y="21600"/>
                  </a:lnTo>
                  <a:cubicBezTo>
                    <a:pt x="18592" y="18273"/>
                    <a:pt x="19660" y="14786"/>
                    <a:pt x="20399" y="11174"/>
                  </a:cubicBezTo>
                  <a:cubicBezTo>
                    <a:pt x="21139" y="7563"/>
                    <a:pt x="21550" y="3826"/>
                    <a:pt x="21600" y="0"/>
                  </a:cubicBezTo>
                  <a:lnTo>
                    <a:pt x="295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1" name="Shape 67">
              <a:extLst>
                <a:ext uri="{FF2B5EF4-FFF2-40B4-BE49-F238E27FC236}">
                  <a16:creationId xmlns:a16="http://schemas.microsoft.com/office/drawing/2014/main" id="{E7EFD5E3-3158-B14D-BAEF-2D86A34F29B0}"/>
                </a:ext>
              </a:extLst>
            </p:cNvPr>
            <p:cNvSpPr/>
            <p:nvPr/>
          </p:nvSpPr>
          <p:spPr>
            <a:xfrm>
              <a:off x="2298700" y="1917700"/>
              <a:ext cx="237884" cy="62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776" y="14"/>
                    <a:pt x="14040" y="170"/>
                    <a:pt x="10429" y="455"/>
                  </a:cubicBezTo>
                  <a:cubicBezTo>
                    <a:pt x="6818" y="740"/>
                    <a:pt x="3330" y="1154"/>
                    <a:pt x="0" y="1685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2" name="Shape 68">
              <a:extLst>
                <a:ext uri="{FF2B5EF4-FFF2-40B4-BE49-F238E27FC236}">
                  <a16:creationId xmlns:a16="http://schemas.microsoft.com/office/drawing/2014/main" id="{FE2338BF-1050-5C4D-9C33-20B6D631DB41}"/>
                </a:ext>
              </a:extLst>
            </p:cNvPr>
            <p:cNvSpPr/>
            <p:nvPr/>
          </p:nvSpPr>
          <p:spPr>
            <a:xfrm>
              <a:off x="2552700" y="1917700"/>
              <a:ext cx="237865" cy="62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85"/>
                  </a:lnTo>
                  <a:cubicBezTo>
                    <a:pt x="18270" y="1154"/>
                    <a:pt x="14782" y="740"/>
                    <a:pt x="11171" y="455"/>
                  </a:cubicBezTo>
                  <a:cubicBezTo>
                    <a:pt x="7559" y="170"/>
                    <a:pt x="3824" y="14"/>
                    <a:pt x="0" y="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3" name="Shape 69">
              <a:extLst>
                <a:ext uri="{FF2B5EF4-FFF2-40B4-BE49-F238E27FC236}">
                  <a16:creationId xmlns:a16="http://schemas.microsoft.com/office/drawing/2014/main" id="{30AF01F1-64AC-B44D-B913-730F1861268B}"/>
                </a:ext>
              </a:extLst>
            </p:cNvPr>
            <p:cNvSpPr/>
            <p:nvPr/>
          </p:nvSpPr>
          <p:spPr>
            <a:xfrm>
              <a:off x="2565400" y="1968500"/>
              <a:ext cx="436303" cy="57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184"/>
                  </a:moveTo>
                  <a:cubicBezTo>
                    <a:pt x="20205" y="4097"/>
                    <a:pt x="18674" y="3112"/>
                    <a:pt x="17030" y="2243"/>
                  </a:cubicBezTo>
                  <a:cubicBezTo>
                    <a:pt x="15385" y="1374"/>
                    <a:pt x="13626" y="621"/>
                    <a:pt x="11772" y="0"/>
                  </a:cubicBezTo>
                  <a:lnTo>
                    <a:pt x="0" y="21600"/>
                  </a:lnTo>
                  <a:lnTo>
                    <a:pt x="21600" y="518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4" name="Shape 70">
              <a:extLst>
                <a:ext uri="{FF2B5EF4-FFF2-40B4-BE49-F238E27FC236}">
                  <a16:creationId xmlns:a16="http://schemas.microsoft.com/office/drawing/2014/main" id="{311EFF5E-1E3F-1B48-A80D-2C4DF32B8D8B}"/>
                </a:ext>
              </a:extLst>
            </p:cNvPr>
            <p:cNvSpPr/>
            <p:nvPr/>
          </p:nvSpPr>
          <p:spPr>
            <a:xfrm>
              <a:off x="2573387" y="2120900"/>
              <a:ext cx="559309" cy="429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3" y="0"/>
                  </a:moveTo>
                  <a:lnTo>
                    <a:pt x="0" y="21600"/>
                  </a:lnTo>
                  <a:lnTo>
                    <a:pt x="21600" y="9459"/>
                  </a:lnTo>
                  <a:cubicBezTo>
                    <a:pt x="21135" y="7812"/>
                    <a:pt x="20550" y="6239"/>
                    <a:pt x="19857" y="4759"/>
                  </a:cubicBezTo>
                  <a:cubicBezTo>
                    <a:pt x="19052" y="3040"/>
                    <a:pt x="18102" y="1443"/>
                    <a:pt x="1702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5" name="Shape 71">
              <a:extLst>
                <a:ext uri="{FF2B5EF4-FFF2-40B4-BE49-F238E27FC236}">
                  <a16:creationId xmlns:a16="http://schemas.microsoft.com/office/drawing/2014/main" id="{EF446EE2-FB35-E147-89B9-2FF0EEA29568}"/>
                </a:ext>
              </a:extLst>
            </p:cNvPr>
            <p:cNvSpPr/>
            <p:nvPr/>
          </p:nvSpPr>
          <p:spPr>
            <a:xfrm>
              <a:off x="2095500" y="1980393"/>
              <a:ext cx="436302" cy="56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513" y="0"/>
                  </a:lnTo>
                  <a:cubicBezTo>
                    <a:pt x="7766" y="448"/>
                    <a:pt x="6107" y="1058"/>
                    <a:pt x="4570" y="1810"/>
                  </a:cubicBezTo>
                  <a:cubicBezTo>
                    <a:pt x="2880" y="2638"/>
                    <a:pt x="1343" y="3635"/>
                    <a:pt x="0" y="477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6" name="Shape 72">
              <a:extLst>
                <a:ext uri="{FF2B5EF4-FFF2-40B4-BE49-F238E27FC236}">
                  <a16:creationId xmlns:a16="http://schemas.microsoft.com/office/drawing/2014/main" id="{12CBE125-4C6E-DC4B-8443-DBD9501F644E}"/>
                </a:ext>
              </a:extLst>
            </p:cNvPr>
            <p:cNvSpPr/>
            <p:nvPr/>
          </p:nvSpPr>
          <p:spPr>
            <a:xfrm>
              <a:off x="1968500" y="2587625"/>
              <a:ext cx="552810" cy="41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6"/>
                  </a:moveTo>
                  <a:cubicBezTo>
                    <a:pt x="639" y="13711"/>
                    <a:pt x="1403" y="15446"/>
                    <a:pt x="2275" y="17071"/>
                  </a:cubicBezTo>
                  <a:cubicBezTo>
                    <a:pt x="3147" y="18695"/>
                    <a:pt x="4129" y="20211"/>
                    <a:pt x="5209" y="21600"/>
                  </a:cubicBezTo>
                  <a:lnTo>
                    <a:pt x="21600" y="0"/>
                  </a:lnTo>
                  <a:lnTo>
                    <a:pt x="0" y="1188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7" name="Shape 73">
              <a:extLst>
                <a:ext uri="{FF2B5EF4-FFF2-40B4-BE49-F238E27FC236}">
                  <a16:creationId xmlns:a16="http://schemas.microsoft.com/office/drawing/2014/main" id="{133BEDA9-8749-C744-8972-E279A6F7CBC6}"/>
                </a:ext>
              </a:extLst>
            </p:cNvPr>
            <p:cNvSpPr/>
            <p:nvPr/>
          </p:nvSpPr>
          <p:spPr>
            <a:xfrm>
              <a:off x="1905000" y="2324100"/>
              <a:ext cx="603065" cy="24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3" y="0"/>
                  </a:moveTo>
                  <a:cubicBezTo>
                    <a:pt x="496" y="6339"/>
                    <a:pt x="0" y="13191"/>
                    <a:pt x="0" y="20343"/>
                  </a:cubicBezTo>
                  <a:cubicBezTo>
                    <a:pt x="0" y="20764"/>
                    <a:pt x="9" y="21180"/>
                    <a:pt x="12" y="21600"/>
                  </a:cubicBezTo>
                  <a:lnTo>
                    <a:pt x="21600" y="21600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8" name="Shape 74">
              <a:extLst>
                <a:ext uri="{FF2B5EF4-FFF2-40B4-BE49-F238E27FC236}">
                  <a16:creationId xmlns:a16="http://schemas.microsoft.com/office/drawing/2014/main" id="{FEE93022-0307-ED40-920C-88C2DD8880D9}"/>
                </a:ext>
              </a:extLst>
            </p:cNvPr>
            <p:cNvSpPr/>
            <p:nvPr/>
          </p:nvSpPr>
          <p:spPr>
            <a:xfrm>
              <a:off x="2578100" y="2590800"/>
              <a:ext cx="549660" cy="41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361" y="21600"/>
                  </a:lnTo>
                  <a:cubicBezTo>
                    <a:pt x="17452" y="20256"/>
                    <a:pt x="18440" y="18772"/>
                    <a:pt x="19312" y="17168"/>
                  </a:cubicBezTo>
                  <a:cubicBezTo>
                    <a:pt x="20203" y="15529"/>
                    <a:pt x="20971" y="13766"/>
                    <a:pt x="21600" y="119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9" name="Shape 75">
              <a:extLst>
                <a:ext uri="{FF2B5EF4-FFF2-40B4-BE49-F238E27FC236}">
                  <a16:creationId xmlns:a16="http://schemas.microsoft.com/office/drawing/2014/main" id="{33108ECF-A6E4-AD47-9211-031E998DE93F}"/>
                </a:ext>
              </a:extLst>
            </p:cNvPr>
            <p:cNvSpPr/>
            <p:nvPr/>
          </p:nvSpPr>
          <p:spPr>
            <a:xfrm>
              <a:off x="2565400" y="2590800"/>
              <a:ext cx="412936" cy="54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704" y="21600"/>
                  </a:lnTo>
                  <a:cubicBezTo>
                    <a:pt x="13573" y="21001"/>
                    <a:pt x="15360" y="20283"/>
                    <a:pt x="17049" y="19459"/>
                  </a:cubicBezTo>
                  <a:cubicBezTo>
                    <a:pt x="18656" y="18676"/>
                    <a:pt x="20178" y="17796"/>
                    <a:pt x="21600" y="168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0" name="Shape 76">
              <a:extLst>
                <a:ext uri="{FF2B5EF4-FFF2-40B4-BE49-F238E27FC236}">
                  <a16:creationId xmlns:a16="http://schemas.microsoft.com/office/drawing/2014/main" id="{80C5F30F-C488-1D41-95B9-A2BCA7C585FE}"/>
                </a:ext>
              </a:extLst>
            </p:cNvPr>
            <p:cNvSpPr/>
            <p:nvPr/>
          </p:nvSpPr>
          <p:spPr>
            <a:xfrm>
              <a:off x="2578100" y="2578100"/>
              <a:ext cx="602420" cy="22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722" y="21600"/>
                  </a:lnTo>
                  <a:cubicBezTo>
                    <a:pt x="20273" y="18271"/>
                    <a:pt x="20713" y="14785"/>
                    <a:pt x="21030" y="11174"/>
                  </a:cubicBezTo>
                  <a:cubicBezTo>
                    <a:pt x="21347" y="7564"/>
                    <a:pt x="21541" y="3828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1" name="Shape 77">
              <a:extLst>
                <a:ext uri="{FF2B5EF4-FFF2-40B4-BE49-F238E27FC236}">
                  <a16:creationId xmlns:a16="http://schemas.microsoft.com/office/drawing/2014/main" id="{0B5F5B43-53F1-3545-B716-B9A6C3CCAEB3}"/>
                </a:ext>
              </a:extLst>
            </p:cNvPr>
            <p:cNvSpPr/>
            <p:nvPr/>
          </p:nvSpPr>
          <p:spPr>
            <a:xfrm>
              <a:off x="2552700" y="2603500"/>
              <a:ext cx="223664" cy="58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3807" y="21586"/>
                    <a:pt x="7530" y="21438"/>
                    <a:pt x="11139" y="21169"/>
                  </a:cubicBezTo>
                  <a:cubicBezTo>
                    <a:pt x="14749" y="20899"/>
                    <a:pt x="18245" y="20508"/>
                    <a:pt x="21600" y="200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2" name="Shape 78">
              <a:extLst>
                <a:ext uri="{FF2B5EF4-FFF2-40B4-BE49-F238E27FC236}">
                  <a16:creationId xmlns:a16="http://schemas.microsoft.com/office/drawing/2014/main" id="{40252786-86CF-9F4D-ADAB-ADE14BA12999}"/>
                </a:ext>
              </a:extLst>
            </p:cNvPr>
            <p:cNvSpPr/>
            <p:nvPr/>
          </p:nvSpPr>
          <p:spPr>
            <a:xfrm>
              <a:off x="2578100" y="2324100"/>
              <a:ext cx="603102" cy="24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97" y="0"/>
                  </a:moveTo>
                  <a:lnTo>
                    <a:pt x="0" y="21600"/>
                  </a:lnTo>
                  <a:lnTo>
                    <a:pt x="21588" y="21600"/>
                  </a:lnTo>
                  <a:cubicBezTo>
                    <a:pt x="21591" y="21181"/>
                    <a:pt x="21600" y="20765"/>
                    <a:pt x="21600" y="20343"/>
                  </a:cubicBezTo>
                  <a:cubicBezTo>
                    <a:pt x="21600" y="13191"/>
                    <a:pt x="21103" y="6339"/>
                    <a:pt x="201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3" name="Shape 79">
              <a:extLst>
                <a:ext uri="{FF2B5EF4-FFF2-40B4-BE49-F238E27FC236}">
                  <a16:creationId xmlns:a16="http://schemas.microsoft.com/office/drawing/2014/main" id="{D0071013-F53C-B74D-88E7-97D3C0C13AD9}"/>
                </a:ext>
              </a:extLst>
            </p:cNvPr>
            <p:cNvSpPr/>
            <p:nvPr/>
          </p:nvSpPr>
          <p:spPr>
            <a:xfrm>
              <a:off x="2311400" y="2598774"/>
              <a:ext cx="229221" cy="58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0020"/>
                  </a:lnTo>
                  <a:cubicBezTo>
                    <a:pt x="3274" y="20517"/>
                    <a:pt x="6686" y="20905"/>
                    <a:pt x="10208" y="21172"/>
                  </a:cubicBezTo>
                  <a:cubicBezTo>
                    <a:pt x="13731" y="21439"/>
                    <a:pt x="17363" y="21586"/>
                    <a:pt x="21079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4" name="Shape 80">
              <a:extLst>
                <a:ext uri="{FF2B5EF4-FFF2-40B4-BE49-F238E27FC236}">
                  <a16:creationId xmlns:a16="http://schemas.microsoft.com/office/drawing/2014/main" id="{E2DA739C-33C3-2142-9AD7-FE8A096F706B}"/>
                </a:ext>
              </a:extLst>
            </p:cNvPr>
            <p:cNvSpPr/>
            <p:nvPr/>
          </p:nvSpPr>
          <p:spPr>
            <a:xfrm>
              <a:off x="1905000" y="2578100"/>
              <a:ext cx="602388" cy="22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cubicBezTo>
                    <a:pt x="59" y="3828"/>
                    <a:pt x="253" y="7563"/>
                    <a:pt x="570" y="11174"/>
                  </a:cubicBezTo>
                  <a:cubicBezTo>
                    <a:pt x="888" y="14785"/>
                    <a:pt x="1328" y="18270"/>
                    <a:pt x="1878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5" name="Shape 81">
              <a:extLst>
                <a:ext uri="{FF2B5EF4-FFF2-40B4-BE49-F238E27FC236}">
                  <a16:creationId xmlns:a16="http://schemas.microsoft.com/office/drawing/2014/main" id="{35C2F64B-AD0A-6E4F-8FE9-473F7CC15A96}"/>
                </a:ext>
              </a:extLst>
            </p:cNvPr>
            <p:cNvSpPr/>
            <p:nvPr/>
          </p:nvSpPr>
          <p:spPr>
            <a:xfrm>
              <a:off x="2116087" y="2590800"/>
              <a:ext cx="415288" cy="54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6860"/>
                  </a:lnTo>
                  <a:cubicBezTo>
                    <a:pt x="1324" y="17822"/>
                    <a:pt x="2756" y="18692"/>
                    <a:pt x="4280" y="19459"/>
                  </a:cubicBezTo>
                  <a:cubicBezTo>
                    <a:pt x="5947" y="20299"/>
                    <a:pt x="7725" y="21018"/>
                    <a:pt x="9595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6" name="Shape 82">
              <a:extLst>
                <a:ext uri="{FF2B5EF4-FFF2-40B4-BE49-F238E27FC236}">
                  <a16:creationId xmlns:a16="http://schemas.microsoft.com/office/drawing/2014/main" id="{223B6212-E7FD-7F4B-8198-F587F49D4177}"/>
                </a:ext>
              </a:extLst>
            </p:cNvPr>
            <p:cNvSpPr/>
            <p:nvPr/>
          </p:nvSpPr>
          <p:spPr>
            <a:xfrm>
              <a:off x="1961331" y="2120900"/>
              <a:ext cx="564090" cy="43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4690" y="0"/>
                  </a:lnTo>
                  <a:cubicBezTo>
                    <a:pt x="3621" y="1433"/>
                    <a:pt x="2679" y="3018"/>
                    <a:pt x="1881" y="4725"/>
                  </a:cubicBezTo>
                  <a:cubicBezTo>
                    <a:pt x="1116" y="6361"/>
                    <a:pt x="483" y="8109"/>
                    <a:pt x="0" y="994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7" name="Shape 83">
              <a:extLst>
                <a:ext uri="{FF2B5EF4-FFF2-40B4-BE49-F238E27FC236}">
                  <a16:creationId xmlns:a16="http://schemas.microsoft.com/office/drawing/2014/main" id="{C4322D1C-D4AD-EA47-8148-1272313095F9}"/>
                </a:ext>
              </a:extLst>
            </p:cNvPr>
            <p:cNvSpPr/>
            <p:nvPr/>
          </p:nvSpPr>
          <p:spPr>
            <a:xfrm>
              <a:off x="3911600" y="762000"/>
              <a:ext cx="990377" cy="106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93" y="0"/>
                  </a:moveTo>
                  <a:lnTo>
                    <a:pt x="0" y="9120"/>
                  </a:lnTo>
                  <a:cubicBezTo>
                    <a:pt x="1871" y="10900"/>
                    <a:pt x="3559" y="12848"/>
                    <a:pt x="5036" y="14937"/>
                  </a:cubicBezTo>
                  <a:cubicBezTo>
                    <a:pt x="6512" y="17025"/>
                    <a:pt x="7777" y="19255"/>
                    <a:pt x="8802" y="21600"/>
                  </a:cubicBezTo>
                  <a:lnTo>
                    <a:pt x="21600" y="16663"/>
                  </a:lnTo>
                  <a:cubicBezTo>
                    <a:pt x="20224" y="13530"/>
                    <a:pt x="18526" y="10552"/>
                    <a:pt x="16546" y="7763"/>
                  </a:cubicBezTo>
                  <a:cubicBezTo>
                    <a:pt x="14566" y="4974"/>
                    <a:pt x="12302" y="2374"/>
                    <a:pt x="979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8" name="Shape 84">
              <a:extLst>
                <a:ext uri="{FF2B5EF4-FFF2-40B4-BE49-F238E27FC236}">
                  <a16:creationId xmlns:a16="http://schemas.microsoft.com/office/drawing/2014/main" id="{60EA87BC-8371-C74B-B563-2B7D3DB3EF90}"/>
                </a:ext>
              </a:extLst>
            </p:cNvPr>
            <p:cNvSpPr/>
            <p:nvPr/>
          </p:nvSpPr>
          <p:spPr>
            <a:xfrm>
              <a:off x="0" y="0"/>
              <a:ext cx="5092700" cy="509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0800" y="54"/>
                  </a:moveTo>
                  <a:cubicBezTo>
                    <a:pt x="16725" y="54"/>
                    <a:pt x="21546" y="4875"/>
                    <a:pt x="21546" y="10800"/>
                  </a:cubicBezTo>
                  <a:cubicBezTo>
                    <a:pt x="21546" y="16725"/>
                    <a:pt x="16725" y="21546"/>
                    <a:pt x="10800" y="21546"/>
                  </a:cubicBezTo>
                  <a:cubicBezTo>
                    <a:pt x="4875" y="21546"/>
                    <a:pt x="54" y="16725"/>
                    <a:pt x="54" y="10800"/>
                  </a:cubicBezTo>
                  <a:cubicBezTo>
                    <a:pt x="54" y="4875"/>
                    <a:pt x="4875" y="54"/>
                    <a:pt x="10800" y="54"/>
                  </a:cubicBezTo>
                  <a:close/>
                  <a:moveTo>
                    <a:pt x="10800" y="2693"/>
                  </a:moveTo>
                  <a:cubicBezTo>
                    <a:pt x="6330" y="2694"/>
                    <a:pt x="2693" y="6330"/>
                    <a:pt x="2693" y="10800"/>
                  </a:cubicBezTo>
                  <a:cubicBezTo>
                    <a:pt x="2693" y="15270"/>
                    <a:pt x="6330" y="18907"/>
                    <a:pt x="10800" y="18907"/>
                  </a:cubicBezTo>
                  <a:cubicBezTo>
                    <a:pt x="15270" y="18907"/>
                    <a:pt x="18906" y="15270"/>
                    <a:pt x="18907" y="10800"/>
                  </a:cubicBezTo>
                  <a:cubicBezTo>
                    <a:pt x="18907" y="8567"/>
                    <a:pt x="17999" y="6540"/>
                    <a:pt x="16530" y="5070"/>
                  </a:cubicBezTo>
                  <a:cubicBezTo>
                    <a:pt x="15060" y="3601"/>
                    <a:pt x="13033" y="2693"/>
                    <a:pt x="10800" y="2693"/>
                  </a:cubicBezTo>
                  <a:close/>
                  <a:moveTo>
                    <a:pt x="10800" y="2747"/>
                  </a:moveTo>
                  <a:cubicBezTo>
                    <a:pt x="15240" y="2747"/>
                    <a:pt x="18853" y="6360"/>
                    <a:pt x="18853" y="10800"/>
                  </a:cubicBezTo>
                  <a:cubicBezTo>
                    <a:pt x="18853" y="15240"/>
                    <a:pt x="15240" y="18853"/>
                    <a:pt x="10800" y="18853"/>
                  </a:cubicBezTo>
                  <a:cubicBezTo>
                    <a:pt x="6360" y="18853"/>
                    <a:pt x="2747" y="15240"/>
                    <a:pt x="2747" y="10800"/>
                  </a:cubicBezTo>
                  <a:cubicBezTo>
                    <a:pt x="2747" y="6360"/>
                    <a:pt x="6360" y="2747"/>
                    <a:pt x="10800" y="2747"/>
                  </a:cubicBezTo>
                  <a:close/>
                  <a:moveTo>
                    <a:pt x="10800" y="5387"/>
                  </a:moveTo>
                  <a:cubicBezTo>
                    <a:pt x="7815" y="5387"/>
                    <a:pt x="5387" y="7815"/>
                    <a:pt x="5387" y="10800"/>
                  </a:cubicBezTo>
                  <a:cubicBezTo>
                    <a:pt x="5387" y="13785"/>
                    <a:pt x="7815" y="16213"/>
                    <a:pt x="10800" y="16213"/>
                  </a:cubicBezTo>
                  <a:cubicBezTo>
                    <a:pt x="13785" y="16213"/>
                    <a:pt x="16213" y="13785"/>
                    <a:pt x="16213" y="10800"/>
                  </a:cubicBezTo>
                  <a:cubicBezTo>
                    <a:pt x="16213" y="7815"/>
                    <a:pt x="13785" y="5387"/>
                    <a:pt x="10800" y="5387"/>
                  </a:cubicBezTo>
                  <a:close/>
                  <a:moveTo>
                    <a:pt x="10800" y="5440"/>
                  </a:moveTo>
                  <a:cubicBezTo>
                    <a:pt x="13755" y="5440"/>
                    <a:pt x="16160" y="7845"/>
                    <a:pt x="16160" y="10800"/>
                  </a:cubicBezTo>
                  <a:cubicBezTo>
                    <a:pt x="16160" y="13755"/>
                    <a:pt x="13755" y="16160"/>
                    <a:pt x="10800" y="16160"/>
                  </a:cubicBezTo>
                  <a:cubicBezTo>
                    <a:pt x="7845" y="16160"/>
                    <a:pt x="5440" y="13755"/>
                    <a:pt x="5440" y="10800"/>
                  </a:cubicBezTo>
                  <a:cubicBezTo>
                    <a:pt x="5440" y="7845"/>
                    <a:pt x="7845" y="5440"/>
                    <a:pt x="10800" y="5440"/>
                  </a:cubicBezTo>
                  <a:close/>
                  <a:moveTo>
                    <a:pt x="10800" y="8080"/>
                  </a:moveTo>
                  <a:cubicBezTo>
                    <a:pt x="9300" y="8080"/>
                    <a:pt x="8080" y="9300"/>
                    <a:pt x="8080" y="10800"/>
                  </a:cubicBezTo>
                  <a:cubicBezTo>
                    <a:pt x="8080" y="12300"/>
                    <a:pt x="9300" y="13520"/>
                    <a:pt x="10800" y="13520"/>
                  </a:cubicBezTo>
                  <a:cubicBezTo>
                    <a:pt x="12300" y="13520"/>
                    <a:pt x="13520" y="12300"/>
                    <a:pt x="13520" y="10800"/>
                  </a:cubicBezTo>
                  <a:cubicBezTo>
                    <a:pt x="13520" y="9300"/>
                    <a:pt x="12300" y="8080"/>
                    <a:pt x="10800" y="8080"/>
                  </a:cubicBezTo>
                  <a:close/>
                  <a:moveTo>
                    <a:pt x="10800" y="8134"/>
                  </a:moveTo>
                  <a:cubicBezTo>
                    <a:pt x="12270" y="8134"/>
                    <a:pt x="13466" y="9330"/>
                    <a:pt x="13466" y="10800"/>
                  </a:cubicBezTo>
                  <a:cubicBezTo>
                    <a:pt x="13466" y="12270"/>
                    <a:pt x="12270" y="13466"/>
                    <a:pt x="10800" y="13466"/>
                  </a:cubicBezTo>
                  <a:cubicBezTo>
                    <a:pt x="10065" y="13466"/>
                    <a:pt x="9398" y="13167"/>
                    <a:pt x="8915" y="12684"/>
                  </a:cubicBezTo>
                  <a:cubicBezTo>
                    <a:pt x="8433" y="12202"/>
                    <a:pt x="8134" y="11535"/>
                    <a:pt x="8134" y="10800"/>
                  </a:cubicBezTo>
                  <a:cubicBezTo>
                    <a:pt x="8134" y="9330"/>
                    <a:pt x="9330" y="8134"/>
                    <a:pt x="10800" y="813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</p:grpSp>
      <p:sp>
        <p:nvSpPr>
          <p:cNvPr id="69" name="CuadroTexto 68">
            <a:extLst>
              <a:ext uri="{FF2B5EF4-FFF2-40B4-BE49-F238E27FC236}">
                <a16:creationId xmlns:a16="http://schemas.microsoft.com/office/drawing/2014/main" id="{3F64DB1B-CFE6-1F46-BCC1-71489925319F}"/>
              </a:ext>
            </a:extLst>
          </p:cNvPr>
          <p:cNvSpPr txBox="1"/>
          <p:nvPr/>
        </p:nvSpPr>
        <p:spPr>
          <a:xfrm>
            <a:off x="6836847" y="5578635"/>
            <a:ext cx="305232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A1. Aprendizaje organizacional </a:t>
            </a:r>
            <a:endParaRPr lang="es-ES_tradnl" dirty="0"/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0539BD10-0387-624C-93AC-E534277025F4}"/>
              </a:ext>
            </a:extLst>
          </p:cNvPr>
          <p:cNvSpPr txBox="1"/>
          <p:nvPr/>
        </p:nvSpPr>
        <p:spPr>
          <a:xfrm>
            <a:off x="7399166" y="4792147"/>
            <a:ext cx="305232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A2. Cambio organizacional</a:t>
            </a:r>
            <a:endParaRPr lang="es-ES_tradnl" dirty="0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A38C498B-1195-E343-883B-803FAF268541}"/>
              </a:ext>
            </a:extLst>
          </p:cNvPr>
          <p:cNvSpPr txBox="1"/>
          <p:nvPr/>
        </p:nvSpPr>
        <p:spPr>
          <a:xfrm>
            <a:off x="8198362" y="4142532"/>
            <a:ext cx="305232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A3. Enfoque al cliente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86187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99248" y="2741456"/>
            <a:ext cx="1041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I. Analisis de contexto</a:t>
            </a:r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1410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99248" y="2741456"/>
            <a:ext cx="104134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II. Resultados de la Encuesta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Componente: Adaptabilidad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Subcomponente: Aprendizaje Organizacional</a:t>
            </a:r>
          </a:p>
          <a:p>
            <a:pPr algn="ctr"/>
            <a:endParaRPr lang="es-ES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5006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250CC26F-196C-6D45-8E97-991A2F37C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8"/>
          <a:stretch/>
        </p:blipFill>
        <p:spPr>
          <a:xfrm>
            <a:off x="203200" y="209550"/>
            <a:ext cx="9956800" cy="602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5495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99248" y="2741456"/>
            <a:ext cx="104134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II. Resultados de la Encuesta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Componente: Adaptabilidad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Subcomponente: Cambio organizacional</a:t>
            </a:r>
          </a:p>
          <a:p>
            <a:pPr algn="ctr"/>
            <a:endParaRPr lang="es-ES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8290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3819576C-EDA8-A640-A931-B476BBD042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4"/>
          <a:stretch/>
        </p:blipFill>
        <p:spPr>
          <a:xfrm>
            <a:off x="214086" y="133350"/>
            <a:ext cx="9956800" cy="604924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2A82DAB-2047-0946-A3B9-EAE05BAE449D}"/>
              </a:ext>
            </a:extLst>
          </p:cNvPr>
          <p:cNvSpPr/>
          <p:nvPr/>
        </p:nvSpPr>
        <p:spPr>
          <a:xfrm>
            <a:off x="1215739" y="1828804"/>
            <a:ext cx="322121" cy="124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CB1BF0A-B0CD-D446-BB5A-035030FE2F75}"/>
              </a:ext>
            </a:extLst>
          </p:cNvPr>
          <p:cNvSpPr/>
          <p:nvPr/>
        </p:nvSpPr>
        <p:spPr>
          <a:xfrm>
            <a:off x="290944" y="5153892"/>
            <a:ext cx="322121" cy="124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477331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99248" y="2741456"/>
            <a:ext cx="104134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II. Resultados de la Encuesta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Componente: Adaptabilidad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Subcomponente: Orientación al cliente</a:t>
            </a:r>
          </a:p>
          <a:p>
            <a:pPr algn="ctr"/>
            <a:endParaRPr lang="es-ES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51359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&#10;&#10;Descripción generada automáticamente">
            <a:extLst>
              <a:ext uri="{FF2B5EF4-FFF2-40B4-BE49-F238E27FC236}">
                <a16:creationId xmlns:a16="http://schemas.microsoft.com/office/drawing/2014/main" id="{F022220B-817E-3D4C-9216-CB175CE11B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9"/>
          <a:stretch/>
        </p:blipFill>
        <p:spPr>
          <a:xfrm>
            <a:off x="170543" y="133350"/>
            <a:ext cx="9956800" cy="607002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BBC6BB5-C0EC-7142-912A-4742256C4220}"/>
              </a:ext>
            </a:extLst>
          </p:cNvPr>
          <p:cNvSpPr/>
          <p:nvPr/>
        </p:nvSpPr>
        <p:spPr>
          <a:xfrm>
            <a:off x="1309256" y="5060370"/>
            <a:ext cx="322121" cy="124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8105884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99248" y="2741456"/>
            <a:ext cx="104134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III. Conclusiones de la Encuesta</a:t>
            </a:r>
          </a:p>
          <a:p>
            <a:pPr algn="ctr"/>
            <a:endParaRPr lang="es-ES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69861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5"/>
          <p:cNvGrpSpPr/>
          <p:nvPr/>
        </p:nvGrpSpPr>
        <p:grpSpPr>
          <a:xfrm>
            <a:off x="3461064" y="1218544"/>
            <a:ext cx="5111435" cy="4805066"/>
            <a:chOff x="0" y="0"/>
            <a:chExt cx="5092700" cy="5092700"/>
          </a:xfrm>
        </p:grpSpPr>
        <p:sp>
          <p:nvSpPr>
            <p:cNvPr id="20" name="Shape 20"/>
            <p:cNvSpPr/>
            <p:nvPr/>
          </p:nvSpPr>
          <p:spPr>
            <a:xfrm>
              <a:off x="3015431" y="1666875"/>
              <a:ext cx="709464" cy="64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51" y="0"/>
                  </a:moveTo>
                  <a:lnTo>
                    <a:pt x="0" y="15037"/>
                  </a:lnTo>
                  <a:cubicBezTo>
                    <a:pt x="759" y="15998"/>
                    <a:pt x="1449" y="17022"/>
                    <a:pt x="2065" y="18100"/>
                  </a:cubicBezTo>
                  <a:cubicBezTo>
                    <a:pt x="2700" y="19209"/>
                    <a:pt x="3257" y="20379"/>
                    <a:pt x="3730" y="21600"/>
                  </a:cubicBezTo>
                  <a:lnTo>
                    <a:pt x="21600" y="13461"/>
                  </a:lnTo>
                  <a:cubicBezTo>
                    <a:pt x="20642" y="10939"/>
                    <a:pt x="19480" y="8535"/>
                    <a:pt x="18139" y="6273"/>
                  </a:cubicBezTo>
                  <a:cubicBezTo>
                    <a:pt x="16815" y="4039"/>
                    <a:pt x="15309" y="1937"/>
                    <a:pt x="13651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1" name="Shape 21"/>
            <p:cNvSpPr/>
            <p:nvPr/>
          </p:nvSpPr>
          <p:spPr>
            <a:xfrm>
              <a:off x="2806700" y="1384300"/>
              <a:ext cx="647589" cy="72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21" y="21600"/>
                  </a:moveTo>
                  <a:lnTo>
                    <a:pt x="21600" y="8216"/>
                  </a:lnTo>
                  <a:cubicBezTo>
                    <a:pt x="19684" y="6484"/>
                    <a:pt x="17583" y="4916"/>
                    <a:pt x="15325" y="3538"/>
                  </a:cubicBezTo>
                  <a:cubicBezTo>
                    <a:pt x="13068" y="2160"/>
                    <a:pt x="10653" y="972"/>
                    <a:pt x="8110" y="0"/>
                  </a:cubicBezTo>
                  <a:lnTo>
                    <a:pt x="0" y="17494"/>
                  </a:lnTo>
                  <a:cubicBezTo>
                    <a:pt x="1249" y="17986"/>
                    <a:pt x="2434" y="18582"/>
                    <a:pt x="3542" y="19271"/>
                  </a:cubicBezTo>
                  <a:cubicBezTo>
                    <a:pt x="4650" y="19959"/>
                    <a:pt x="5681" y="20739"/>
                    <a:pt x="6621" y="216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2" name="Shape 22"/>
            <p:cNvSpPr/>
            <p:nvPr/>
          </p:nvSpPr>
          <p:spPr>
            <a:xfrm>
              <a:off x="2552700" y="1282700"/>
              <a:ext cx="480927" cy="68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065"/>
                  </a:moveTo>
                  <a:cubicBezTo>
                    <a:pt x="1891" y="20078"/>
                    <a:pt x="3739" y="20221"/>
                    <a:pt x="5525" y="20480"/>
                  </a:cubicBezTo>
                  <a:cubicBezTo>
                    <a:pt x="7311" y="20740"/>
                    <a:pt x="9036" y="21117"/>
                    <a:pt x="10683" y="21600"/>
                  </a:cubicBezTo>
                  <a:lnTo>
                    <a:pt x="21600" y="3060"/>
                  </a:lnTo>
                  <a:cubicBezTo>
                    <a:pt x="18272" y="2086"/>
                    <a:pt x="14784" y="1328"/>
                    <a:pt x="11173" y="809"/>
                  </a:cubicBezTo>
                  <a:cubicBezTo>
                    <a:pt x="7561" y="291"/>
                    <a:pt x="3825" y="13"/>
                    <a:pt x="0" y="0"/>
                  </a:cubicBezTo>
                  <a:lnTo>
                    <a:pt x="0" y="2006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3" name="Shape 23"/>
            <p:cNvSpPr/>
            <p:nvPr/>
          </p:nvSpPr>
          <p:spPr>
            <a:xfrm>
              <a:off x="1638300" y="1384300"/>
              <a:ext cx="647576" cy="72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79" y="21600"/>
                  </a:moveTo>
                  <a:cubicBezTo>
                    <a:pt x="15919" y="20739"/>
                    <a:pt x="16950" y="19959"/>
                    <a:pt x="18058" y="19270"/>
                  </a:cubicBezTo>
                  <a:cubicBezTo>
                    <a:pt x="19166" y="18582"/>
                    <a:pt x="20351" y="17986"/>
                    <a:pt x="21600" y="17494"/>
                  </a:cubicBezTo>
                  <a:lnTo>
                    <a:pt x="13490" y="0"/>
                  </a:lnTo>
                  <a:cubicBezTo>
                    <a:pt x="10947" y="972"/>
                    <a:pt x="8532" y="2160"/>
                    <a:pt x="6274" y="3538"/>
                  </a:cubicBezTo>
                  <a:cubicBezTo>
                    <a:pt x="4016" y="4916"/>
                    <a:pt x="1915" y="6484"/>
                    <a:pt x="0" y="8216"/>
                  </a:cubicBezTo>
                  <a:lnTo>
                    <a:pt x="14979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4" name="Shape 24"/>
            <p:cNvSpPr/>
            <p:nvPr/>
          </p:nvSpPr>
          <p:spPr>
            <a:xfrm>
              <a:off x="2987675" y="2819400"/>
              <a:ext cx="717265" cy="63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19" y="0"/>
                  </a:moveTo>
                  <a:cubicBezTo>
                    <a:pt x="3432" y="1216"/>
                    <a:pt x="2844" y="2370"/>
                    <a:pt x="2166" y="3446"/>
                  </a:cubicBezTo>
                  <a:cubicBezTo>
                    <a:pt x="1522" y="4468"/>
                    <a:pt x="797" y="5421"/>
                    <a:pt x="0" y="6293"/>
                  </a:cubicBezTo>
                  <a:lnTo>
                    <a:pt x="13570" y="21600"/>
                  </a:lnTo>
                  <a:cubicBezTo>
                    <a:pt x="15232" y="19741"/>
                    <a:pt x="16736" y="17710"/>
                    <a:pt x="18064" y="15532"/>
                  </a:cubicBezTo>
                  <a:cubicBezTo>
                    <a:pt x="19439" y="13277"/>
                    <a:pt x="20627" y="10863"/>
                    <a:pt x="21600" y="8319"/>
                  </a:cubicBezTo>
                  <a:lnTo>
                    <a:pt x="391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5" name="Shape 25"/>
            <p:cNvSpPr/>
            <p:nvPr/>
          </p:nvSpPr>
          <p:spPr>
            <a:xfrm>
              <a:off x="1270000" y="2083525"/>
              <a:ext cx="674180" cy="48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45" y="20976"/>
                  </a:moveTo>
                  <a:cubicBezTo>
                    <a:pt x="20343" y="17424"/>
                    <a:pt x="20789" y="14022"/>
                    <a:pt x="21600" y="10875"/>
                  </a:cubicBezTo>
                  <a:lnTo>
                    <a:pt x="2792" y="0"/>
                  </a:lnTo>
                  <a:cubicBezTo>
                    <a:pt x="991" y="6492"/>
                    <a:pt x="0" y="13569"/>
                    <a:pt x="0" y="20976"/>
                  </a:cubicBezTo>
                  <a:cubicBezTo>
                    <a:pt x="0" y="21184"/>
                    <a:pt x="3" y="21392"/>
                    <a:pt x="6" y="21600"/>
                  </a:cubicBezTo>
                  <a:lnTo>
                    <a:pt x="20356" y="21600"/>
                  </a:lnTo>
                  <a:cubicBezTo>
                    <a:pt x="20350" y="21392"/>
                    <a:pt x="20345" y="21184"/>
                    <a:pt x="20345" y="2097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6" name="Shape 26"/>
            <p:cNvSpPr/>
            <p:nvPr/>
          </p:nvSpPr>
          <p:spPr>
            <a:xfrm>
              <a:off x="2057400" y="1282700"/>
              <a:ext cx="480951" cy="68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6" y="21600"/>
                  </a:moveTo>
                  <a:cubicBezTo>
                    <a:pt x="12563" y="21117"/>
                    <a:pt x="14288" y="20740"/>
                    <a:pt x="16075" y="20480"/>
                  </a:cubicBezTo>
                  <a:cubicBezTo>
                    <a:pt x="17861" y="20220"/>
                    <a:pt x="19708" y="20078"/>
                    <a:pt x="21600" y="20065"/>
                  </a:cubicBezTo>
                  <a:lnTo>
                    <a:pt x="21600" y="0"/>
                  </a:lnTo>
                  <a:cubicBezTo>
                    <a:pt x="17775" y="13"/>
                    <a:pt x="14039" y="291"/>
                    <a:pt x="10427" y="809"/>
                  </a:cubicBezTo>
                  <a:cubicBezTo>
                    <a:pt x="6816" y="1328"/>
                    <a:pt x="3328" y="2086"/>
                    <a:pt x="0" y="3060"/>
                  </a:cubicBezTo>
                  <a:lnTo>
                    <a:pt x="10916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7" name="Shape 27"/>
            <p:cNvSpPr/>
            <p:nvPr/>
          </p:nvSpPr>
          <p:spPr>
            <a:xfrm>
              <a:off x="1384300" y="2819400"/>
              <a:ext cx="720428" cy="6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03" y="0"/>
                  </a:moveTo>
                  <a:lnTo>
                    <a:pt x="0" y="8237"/>
                  </a:lnTo>
                  <a:cubicBezTo>
                    <a:pt x="975" y="10752"/>
                    <a:pt x="2156" y="13141"/>
                    <a:pt x="3520" y="15378"/>
                  </a:cubicBezTo>
                  <a:cubicBezTo>
                    <a:pt x="4884" y="17614"/>
                    <a:pt x="6431" y="19697"/>
                    <a:pt x="8136" y="21600"/>
                  </a:cubicBezTo>
                  <a:lnTo>
                    <a:pt x="21600" y="6390"/>
                  </a:lnTo>
                  <a:cubicBezTo>
                    <a:pt x="20772" y="5477"/>
                    <a:pt x="20018" y="4480"/>
                    <a:pt x="19349" y="3411"/>
                  </a:cubicBezTo>
                  <a:cubicBezTo>
                    <a:pt x="18679" y="2342"/>
                    <a:pt x="18094" y="1201"/>
                    <a:pt x="1760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8" name="Shape 28"/>
            <p:cNvSpPr/>
            <p:nvPr/>
          </p:nvSpPr>
          <p:spPr>
            <a:xfrm>
              <a:off x="1371600" y="1673225"/>
              <a:ext cx="709464" cy="6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71" y="21600"/>
                  </a:moveTo>
                  <a:cubicBezTo>
                    <a:pt x="18309" y="20321"/>
                    <a:pt x="18869" y="19108"/>
                    <a:pt x="19535" y="17976"/>
                  </a:cubicBezTo>
                  <a:cubicBezTo>
                    <a:pt x="20138" y="16950"/>
                    <a:pt x="20830" y="15990"/>
                    <a:pt x="21600" y="15111"/>
                  </a:cubicBezTo>
                  <a:lnTo>
                    <a:pt x="7924" y="0"/>
                  </a:lnTo>
                  <a:cubicBezTo>
                    <a:pt x="6266" y="1862"/>
                    <a:pt x="4767" y="3905"/>
                    <a:pt x="3461" y="6090"/>
                  </a:cubicBezTo>
                  <a:cubicBezTo>
                    <a:pt x="2092" y="8382"/>
                    <a:pt x="928" y="10836"/>
                    <a:pt x="0" y="13421"/>
                  </a:cubicBezTo>
                  <a:lnTo>
                    <a:pt x="17871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9" name="Shape 29"/>
            <p:cNvSpPr/>
            <p:nvPr/>
          </p:nvSpPr>
          <p:spPr>
            <a:xfrm>
              <a:off x="3124200" y="2578100"/>
              <a:ext cx="687711" cy="4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5" y="0"/>
                  </a:moveTo>
                  <a:cubicBezTo>
                    <a:pt x="1593" y="1852"/>
                    <a:pt x="1423" y="3659"/>
                    <a:pt x="1145" y="5406"/>
                  </a:cubicBezTo>
                  <a:cubicBezTo>
                    <a:pt x="868" y="7152"/>
                    <a:pt x="482" y="8838"/>
                    <a:pt x="0" y="10449"/>
                  </a:cubicBezTo>
                  <a:lnTo>
                    <a:pt x="18436" y="21600"/>
                  </a:lnTo>
                  <a:cubicBezTo>
                    <a:pt x="19407" y="18272"/>
                    <a:pt x="20171" y="14786"/>
                    <a:pt x="20706" y="11174"/>
                  </a:cubicBezTo>
                  <a:cubicBezTo>
                    <a:pt x="21241" y="7563"/>
                    <a:pt x="21547" y="3827"/>
                    <a:pt x="21600" y="0"/>
                  </a:cubicBezTo>
                  <a:lnTo>
                    <a:pt x="164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0" name="Shape 30"/>
            <p:cNvSpPr/>
            <p:nvPr/>
          </p:nvSpPr>
          <p:spPr>
            <a:xfrm>
              <a:off x="2784475" y="3009900"/>
              <a:ext cx="638374" cy="706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01" y="0"/>
                  </a:moveTo>
                  <a:cubicBezTo>
                    <a:pt x="5462" y="804"/>
                    <a:pt x="4440" y="1527"/>
                    <a:pt x="3350" y="2157"/>
                  </a:cubicBezTo>
                  <a:cubicBezTo>
                    <a:pt x="2295" y="2767"/>
                    <a:pt x="1175" y="3293"/>
                    <a:pt x="0" y="3722"/>
                  </a:cubicBezTo>
                  <a:lnTo>
                    <a:pt x="8225" y="21600"/>
                  </a:lnTo>
                  <a:cubicBezTo>
                    <a:pt x="10714" y="20711"/>
                    <a:pt x="13084" y="19604"/>
                    <a:pt x="15303" y="18303"/>
                  </a:cubicBezTo>
                  <a:cubicBezTo>
                    <a:pt x="17566" y="16976"/>
                    <a:pt x="19679" y="15443"/>
                    <a:pt x="21600" y="13739"/>
                  </a:cubicBezTo>
                  <a:lnTo>
                    <a:pt x="640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1" name="Shape 31"/>
            <p:cNvSpPr/>
            <p:nvPr/>
          </p:nvSpPr>
          <p:spPr>
            <a:xfrm>
              <a:off x="3136900" y="2082800"/>
              <a:ext cx="674180" cy="48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9" y="0"/>
                  </a:moveTo>
                  <a:lnTo>
                    <a:pt x="0" y="11017"/>
                  </a:lnTo>
                  <a:cubicBezTo>
                    <a:pt x="811" y="14123"/>
                    <a:pt x="1255" y="17480"/>
                    <a:pt x="1255" y="20984"/>
                  </a:cubicBezTo>
                  <a:cubicBezTo>
                    <a:pt x="1255" y="21191"/>
                    <a:pt x="1247" y="21395"/>
                    <a:pt x="1244" y="21600"/>
                  </a:cubicBezTo>
                  <a:lnTo>
                    <a:pt x="21594" y="21600"/>
                  </a:lnTo>
                  <a:cubicBezTo>
                    <a:pt x="21596" y="21395"/>
                    <a:pt x="21600" y="21190"/>
                    <a:pt x="21600" y="20984"/>
                  </a:cubicBezTo>
                  <a:cubicBezTo>
                    <a:pt x="21600" y="13579"/>
                    <a:pt x="20610" y="6502"/>
                    <a:pt x="18809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2" name="Shape 32"/>
            <p:cNvSpPr/>
            <p:nvPr/>
          </p:nvSpPr>
          <p:spPr>
            <a:xfrm>
              <a:off x="2552700" y="3139256"/>
              <a:ext cx="460450" cy="67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43" y="0"/>
                  </a:moveTo>
                  <a:cubicBezTo>
                    <a:pt x="8755" y="396"/>
                    <a:pt x="7107" y="707"/>
                    <a:pt x="5411" y="926"/>
                  </a:cubicBezTo>
                  <a:cubicBezTo>
                    <a:pt x="3656" y="1153"/>
                    <a:pt x="1849" y="1280"/>
                    <a:pt x="0" y="1298"/>
                  </a:cubicBezTo>
                  <a:lnTo>
                    <a:pt x="0" y="21600"/>
                  </a:lnTo>
                  <a:cubicBezTo>
                    <a:pt x="3867" y="21575"/>
                    <a:pt x="7647" y="21311"/>
                    <a:pt x="11311" y="20830"/>
                  </a:cubicBezTo>
                  <a:cubicBezTo>
                    <a:pt x="14857" y="20364"/>
                    <a:pt x="18296" y="19695"/>
                    <a:pt x="21600" y="18840"/>
                  </a:cubicBezTo>
                  <a:lnTo>
                    <a:pt x="1034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3" name="Shape 33"/>
            <p:cNvSpPr/>
            <p:nvPr/>
          </p:nvSpPr>
          <p:spPr>
            <a:xfrm>
              <a:off x="1270000" y="2578100"/>
              <a:ext cx="687711" cy="47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449"/>
                  </a:moveTo>
                  <a:cubicBezTo>
                    <a:pt x="21118" y="8838"/>
                    <a:pt x="20732" y="7152"/>
                    <a:pt x="20454" y="5405"/>
                  </a:cubicBezTo>
                  <a:cubicBezTo>
                    <a:pt x="20177" y="3659"/>
                    <a:pt x="20006" y="1852"/>
                    <a:pt x="19955" y="0"/>
                  </a:cubicBezTo>
                  <a:lnTo>
                    <a:pt x="0" y="0"/>
                  </a:lnTo>
                  <a:cubicBezTo>
                    <a:pt x="53" y="3827"/>
                    <a:pt x="359" y="7563"/>
                    <a:pt x="894" y="11174"/>
                  </a:cubicBezTo>
                  <a:cubicBezTo>
                    <a:pt x="1429" y="14785"/>
                    <a:pt x="2194" y="18272"/>
                    <a:pt x="3164" y="21600"/>
                  </a:cubicBezTo>
                  <a:lnTo>
                    <a:pt x="21600" y="104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4" name="Shape 34"/>
            <p:cNvSpPr/>
            <p:nvPr/>
          </p:nvSpPr>
          <p:spPr>
            <a:xfrm>
              <a:off x="1670050" y="3016250"/>
              <a:ext cx="628842" cy="69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731"/>
                  </a:moveTo>
                  <a:cubicBezTo>
                    <a:pt x="20469" y="3187"/>
                    <a:pt x="19372" y="2602"/>
                    <a:pt x="18308" y="1981"/>
                  </a:cubicBezTo>
                  <a:cubicBezTo>
                    <a:pt x="17246" y="1360"/>
                    <a:pt x="16212" y="699"/>
                    <a:pt x="15211" y="0"/>
                  </a:cubicBezTo>
                  <a:lnTo>
                    <a:pt x="0" y="13765"/>
                  </a:lnTo>
                  <a:cubicBezTo>
                    <a:pt x="1878" y="15449"/>
                    <a:pt x="3950" y="16963"/>
                    <a:pt x="6174" y="18272"/>
                  </a:cubicBezTo>
                  <a:cubicBezTo>
                    <a:pt x="8421" y="19595"/>
                    <a:pt x="10827" y="20714"/>
                    <a:pt x="13360" y="21600"/>
                  </a:cubicBezTo>
                  <a:lnTo>
                    <a:pt x="21600" y="373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5" name="Shape 35"/>
            <p:cNvSpPr/>
            <p:nvPr/>
          </p:nvSpPr>
          <p:spPr>
            <a:xfrm>
              <a:off x="2070100" y="3136900"/>
              <a:ext cx="466831" cy="67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69"/>
                  </a:moveTo>
                  <a:cubicBezTo>
                    <a:pt x="19776" y="1357"/>
                    <a:pt x="17992" y="1230"/>
                    <a:pt x="16262" y="998"/>
                  </a:cubicBezTo>
                  <a:cubicBezTo>
                    <a:pt x="14533" y="767"/>
                    <a:pt x="12857" y="430"/>
                    <a:pt x="11250" y="0"/>
                  </a:cubicBezTo>
                  <a:lnTo>
                    <a:pt x="0" y="18699"/>
                  </a:lnTo>
                  <a:cubicBezTo>
                    <a:pt x="3340" y="19623"/>
                    <a:pt x="6832" y="20342"/>
                    <a:pt x="10443" y="20833"/>
                  </a:cubicBezTo>
                  <a:cubicBezTo>
                    <a:pt x="14054" y="21324"/>
                    <a:pt x="17784" y="21587"/>
                    <a:pt x="21600" y="21600"/>
                  </a:cubicBezTo>
                  <a:lnTo>
                    <a:pt x="21600" y="136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6" name="Shape 36"/>
            <p:cNvSpPr/>
            <p:nvPr/>
          </p:nvSpPr>
          <p:spPr>
            <a:xfrm>
              <a:off x="4076" y="1590675"/>
              <a:ext cx="770098" cy="97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17807" y="21298"/>
                  </a:moveTo>
                  <a:cubicBezTo>
                    <a:pt x="17802" y="15688"/>
                    <a:pt x="19150" y="10327"/>
                    <a:pt x="21595" y="5404"/>
                  </a:cubicBezTo>
                  <a:lnTo>
                    <a:pt x="5140" y="0"/>
                  </a:lnTo>
                  <a:cubicBezTo>
                    <a:pt x="1825" y="6588"/>
                    <a:pt x="-5" y="13773"/>
                    <a:pt x="0" y="21298"/>
                  </a:cubicBezTo>
                  <a:cubicBezTo>
                    <a:pt x="0" y="21399"/>
                    <a:pt x="3" y="21499"/>
                    <a:pt x="5" y="21600"/>
                  </a:cubicBezTo>
                  <a:lnTo>
                    <a:pt x="17811" y="21600"/>
                  </a:lnTo>
                  <a:cubicBezTo>
                    <a:pt x="17809" y="21499"/>
                    <a:pt x="17807" y="21399"/>
                    <a:pt x="17807" y="2129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7" name="Shape 37"/>
            <p:cNvSpPr/>
            <p:nvPr/>
          </p:nvSpPr>
          <p:spPr>
            <a:xfrm>
              <a:off x="2552700" y="12700"/>
              <a:ext cx="967036" cy="78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583"/>
                  </a:lnTo>
                  <a:cubicBezTo>
                    <a:pt x="2864" y="17595"/>
                    <a:pt x="5661" y="17957"/>
                    <a:pt x="8365" y="18638"/>
                  </a:cubicBezTo>
                  <a:cubicBezTo>
                    <a:pt x="11069" y="19318"/>
                    <a:pt x="13680" y="20317"/>
                    <a:pt x="16171" y="21600"/>
                  </a:cubicBezTo>
                  <a:lnTo>
                    <a:pt x="21600" y="5352"/>
                  </a:lnTo>
                  <a:cubicBezTo>
                    <a:pt x="18272" y="3639"/>
                    <a:pt x="14785" y="2307"/>
                    <a:pt x="11173" y="1400"/>
                  </a:cubicBezTo>
                  <a:cubicBezTo>
                    <a:pt x="7562" y="493"/>
                    <a:pt x="3825" y="12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8" name="Shape 38"/>
            <p:cNvSpPr/>
            <p:nvPr/>
          </p:nvSpPr>
          <p:spPr>
            <a:xfrm>
              <a:off x="1574800" y="12700"/>
              <a:ext cx="967061" cy="78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9" y="21600"/>
                  </a:moveTo>
                  <a:cubicBezTo>
                    <a:pt x="7920" y="20317"/>
                    <a:pt x="10531" y="19318"/>
                    <a:pt x="13235" y="18638"/>
                  </a:cubicBezTo>
                  <a:cubicBezTo>
                    <a:pt x="15939" y="17957"/>
                    <a:pt x="18736" y="17595"/>
                    <a:pt x="21600" y="17583"/>
                  </a:cubicBezTo>
                  <a:lnTo>
                    <a:pt x="21600" y="0"/>
                  </a:lnTo>
                  <a:cubicBezTo>
                    <a:pt x="17775" y="12"/>
                    <a:pt x="14038" y="493"/>
                    <a:pt x="10427" y="1400"/>
                  </a:cubicBezTo>
                  <a:cubicBezTo>
                    <a:pt x="6815" y="2307"/>
                    <a:pt x="3328" y="3639"/>
                    <a:pt x="0" y="5352"/>
                  </a:cubicBezTo>
                  <a:lnTo>
                    <a:pt x="5429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9" name="Shape 39"/>
            <p:cNvSpPr/>
            <p:nvPr/>
          </p:nvSpPr>
          <p:spPr>
            <a:xfrm>
              <a:off x="4312102" y="1593655"/>
              <a:ext cx="770285" cy="97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0" y="5434"/>
                  </a:moveTo>
                  <a:cubicBezTo>
                    <a:pt x="2447" y="10342"/>
                    <a:pt x="3795" y="15693"/>
                    <a:pt x="3793" y="21296"/>
                  </a:cubicBezTo>
                  <a:cubicBezTo>
                    <a:pt x="3793" y="21397"/>
                    <a:pt x="3791" y="21499"/>
                    <a:pt x="3788" y="21600"/>
                  </a:cubicBezTo>
                  <a:lnTo>
                    <a:pt x="21594" y="21600"/>
                  </a:lnTo>
                  <a:cubicBezTo>
                    <a:pt x="21596" y="21499"/>
                    <a:pt x="21598" y="21397"/>
                    <a:pt x="21599" y="21296"/>
                  </a:cubicBezTo>
                  <a:cubicBezTo>
                    <a:pt x="21600" y="13768"/>
                    <a:pt x="19769" y="6582"/>
                    <a:pt x="16453" y="0"/>
                  </a:cubicBezTo>
                  <a:lnTo>
                    <a:pt x="0" y="543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0" name="Shape 40"/>
            <p:cNvSpPr/>
            <p:nvPr/>
          </p:nvSpPr>
          <p:spPr>
            <a:xfrm>
              <a:off x="3886200" y="3302000"/>
              <a:ext cx="996120" cy="104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74" y="0"/>
                  </a:moveTo>
                  <a:cubicBezTo>
                    <a:pt x="7819" y="2327"/>
                    <a:pt x="6535" y="4538"/>
                    <a:pt x="5047" y="6606"/>
                  </a:cubicBezTo>
                  <a:cubicBezTo>
                    <a:pt x="3559" y="8674"/>
                    <a:pt x="1867" y="10601"/>
                    <a:pt x="0" y="12359"/>
                  </a:cubicBezTo>
                  <a:lnTo>
                    <a:pt x="9736" y="21600"/>
                  </a:lnTo>
                  <a:cubicBezTo>
                    <a:pt x="12238" y="19240"/>
                    <a:pt x="14502" y="16654"/>
                    <a:pt x="16492" y="13876"/>
                  </a:cubicBezTo>
                  <a:cubicBezTo>
                    <a:pt x="18481" y="11098"/>
                    <a:pt x="20196" y="8129"/>
                    <a:pt x="21600" y="5003"/>
                  </a:cubicBezTo>
                  <a:lnTo>
                    <a:pt x="887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1" name="Shape 41"/>
            <p:cNvSpPr/>
            <p:nvPr/>
          </p:nvSpPr>
          <p:spPr>
            <a:xfrm>
              <a:off x="195212" y="762000"/>
              <a:ext cx="985641" cy="106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649"/>
                  </a:moveTo>
                  <a:lnTo>
                    <a:pt x="12859" y="21600"/>
                  </a:lnTo>
                  <a:cubicBezTo>
                    <a:pt x="13850" y="19270"/>
                    <a:pt x="15086" y="17054"/>
                    <a:pt x="16540" y="14981"/>
                  </a:cubicBezTo>
                  <a:cubicBezTo>
                    <a:pt x="18014" y="12880"/>
                    <a:pt x="19711" y="10926"/>
                    <a:pt x="21600" y="9147"/>
                  </a:cubicBezTo>
                  <a:lnTo>
                    <a:pt x="11760" y="0"/>
                  </a:lnTo>
                  <a:cubicBezTo>
                    <a:pt x="9230" y="2374"/>
                    <a:pt x="6955" y="4982"/>
                    <a:pt x="4975" y="7786"/>
                  </a:cubicBezTo>
                  <a:cubicBezTo>
                    <a:pt x="3014" y="10561"/>
                    <a:pt x="1343" y="13528"/>
                    <a:pt x="0" y="166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2" name="Shape 42"/>
            <p:cNvSpPr/>
            <p:nvPr/>
          </p:nvSpPr>
          <p:spPr>
            <a:xfrm>
              <a:off x="208923" y="3302000"/>
              <a:ext cx="990378" cy="104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26" y="0"/>
                  </a:moveTo>
                  <a:lnTo>
                    <a:pt x="0" y="5003"/>
                  </a:lnTo>
                  <a:cubicBezTo>
                    <a:pt x="1404" y="8129"/>
                    <a:pt x="3119" y="11098"/>
                    <a:pt x="5108" y="13876"/>
                  </a:cubicBezTo>
                  <a:cubicBezTo>
                    <a:pt x="7098" y="16654"/>
                    <a:pt x="9362" y="19240"/>
                    <a:pt x="11863" y="21600"/>
                  </a:cubicBezTo>
                  <a:lnTo>
                    <a:pt x="21600" y="12359"/>
                  </a:lnTo>
                  <a:cubicBezTo>
                    <a:pt x="19733" y="10600"/>
                    <a:pt x="18041" y="8674"/>
                    <a:pt x="16553" y="6606"/>
                  </a:cubicBezTo>
                  <a:cubicBezTo>
                    <a:pt x="15065" y="4537"/>
                    <a:pt x="13781" y="2327"/>
                    <a:pt x="1272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3" name="Shape 43"/>
            <p:cNvSpPr/>
            <p:nvPr/>
          </p:nvSpPr>
          <p:spPr>
            <a:xfrm>
              <a:off x="3276600" y="3911600"/>
              <a:ext cx="1053443" cy="98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93" y="0"/>
                  </a:moveTo>
                  <a:cubicBezTo>
                    <a:pt x="10622" y="1852"/>
                    <a:pt x="8687" y="3525"/>
                    <a:pt x="6613" y="4992"/>
                  </a:cubicBezTo>
                  <a:cubicBezTo>
                    <a:pt x="4539" y="6459"/>
                    <a:pt x="2326" y="7721"/>
                    <a:pt x="0" y="8749"/>
                  </a:cubicBezTo>
                  <a:lnTo>
                    <a:pt x="4984" y="21600"/>
                  </a:lnTo>
                  <a:cubicBezTo>
                    <a:pt x="8105" y="20219"/>
                    <a:pt x="11074" y="18524"/>
                    <a:pt x="13855" y="16550"/>
                  </a:cubicBezTo>
                  <a:cubicBezTo>
                    <a:pt x="16636" y="14577"/>
                    <a:pt x="19229" y="12326"/>
                    <a:pt x="21600" y="9834"/>
                  </a:cubicBezTo>
                  <a:lnTo>
                    <a:pt x="1239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4" name="Shape 44"/>
            <p:cNvSpPr/>
            <p:nvPr/>
          </p:nvSpPr>
          <p:spPr>
            <a:xfrm>
              <a:off x="3289300" y="203200"/>
              <a:ext cx="1059384" cy="1000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70"/>
                  </a:moveTo>
                  <a:cubicBezTo>
                    <a:pt x="2346" y="13722"/>
                    <a:pt x="4573" y="15011"/>
                    <a:pt x="6656" y="16509"/>
                  </a:cubicBezTo>
                  <a:cubicBezTo>
                    <a:pt x="8739" y="18007"/>
                    <a:pt x="10678" y="19713"/>
                    <a:pt x="12445" y="21600"/>
                  </a:cubicBezTo>
                  <a:lnTo>
                    <a:pt x="21600" y="11905"/>
                  </a:lnTo>
                  <a:cubicBezTo>
                    <a:pt x="19237" y="9386"/>
                    <a:pt x="16644" y="7110"/>
                    <a:pt x="13858" y="5113"/>
                  </a:cubicBezTo>
                  <a:cubicBezTo>
                    <a:pt x="11072" y="3116"/>
                    <a:pt x="8093" y="1399"/>
                    <a:pt x="4956" y="0"/>
                  </a:cubicBezTo>
                  <a:lnTo>
                    <a:pt x="0" y="1267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5" name="Shape 45"/>
            <p:cNvSpPr/>
            <p:nvPr/>
          </p:nvSpPr>
          <p:spPr>
            <a:xfrm>
              <a:off x="4305300" y="2578100"/>
              <a:ext cx="783890" cy="9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03" y="0"/>
                  </a:moveTo>
                  <a:cubicBezTo>
                    <a:pt x="4055" y="2855"/>
                    <a:pt x="3670" y="5642"/>
                    <a:pt x="2976" y="8337"/>
                  </a:cubicBezTo>
                  <a:cubicBezTo>
                    <a:pt x="2282" y="11031"/>
                    <a:pt x="1279" y="13633"/>
                    <a:pt x="0" y="16115"/>
                  </a:cubicBezTo>
                  <a:lnTo>
                    <a:pt x="16169" y="21600"/>
                  </a:lnTo>
                  <a:cubicBezTo>
                    <a:pt x="17876" y="18273"/>
                    <a:pt x="19210" y="14786"/>
                    <a:pt x="20129" y="11174"/>
                  </a:cubicBezTo>
                  <a:cubicBezTo>
                    <a:pt x="21048" y="7563"/>
                    <a:pt x="21552" y="3826"/>
                    <a:pt x="21600" y="0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6" name="Shape 46"/>
            <p:cNvSpPr/>
            <p:nvPr/>
          </p:nvSpPr>
          <p:spPr>
            <a:xfrm>
              <a:off x="749300" y="206375"/>
              <a:ext cx="1056196" cy="997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83" y="21600"/>
                  </a:moveTo>
                  <a:cubicBezTo>
                    <a:pt x="10951" y="19703"/>
                    <a:pt x="12896" y="17990"/>
                    <a:pt x="14989" y="16493"/>
                  </a:cubicBezTo>
                  <a:cubicBezTo>
                    <a:pt x="17057" y="15012"/>
                    <a:pt x="19270" y="13742"/>
                    <a:pt x="21600" y="12711"/>
                  </a:cubicBezTo>
                  <a:lnTo>
                    <a:pt x="16629" y="0"/>
                  </a:lnTo>
                  <a:cubicBezTo>
                    <a:pt x="13506" y="1380"/>
                    <a:pt x="10539" y="3080"/>
                    <a:pt x="7765" y="5061"/>
                  </a:cubicBezTo>
                  <a:cubicBezTo>
                    <a:pt x="4967" y="7059"/>
                    <a:pt x="2367" y="9343"/>
                    <a:pt x="0" y="11874"/>
                  </a:cubicBezTo>
                  <a:lnTo>
                    <a:pt x="9183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7" name="Shape 47"/>
            <p:cNvSpPr/>
            <p:nvPr/>
          </p:nvSpPr>
          <p:spPr>
            <a:xfrm>
              <a:off x="762000" y="3911600"/>
              <a:ext cx="1053431" cy="98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749"/>
                  </a:moveTo>
                  <a:cubicBezTo>
                    <a:pt x="19274" y="7721"/>
                    <a:pt x="17061" y="6460"/>
                    <a:pt x="14987" y="4992"/>
                  </a:cubicBezTo>
                  <a:cubicBezTo>
                    <a:pt x="12913" y="3525"/>
                    <a:pt x="10978" y="1852"/>
                    <a:pt x="9207" y="0"/>
                  </a:cubicBezTo>
                  <a:lnTo>
                    <a:pt x="0" y="9834"/>
                  </a:lnTo>
                  <a:cubicBezTo>
                    <a:pt x="2371" y="12326"/>
                    <a:pt x="4964" y="14577"/>
                    <a:pt x="7745" y="16550"/>
                  </a:cubicBezTo>
                  <a:cubicBezTo>
                    <a:pt x="10526" y="18524"/>
                    <a:pt x="13494" y="20219"/>
                    <a:pt x="16616" y="21600"/>
                  </a:cubicBezTo>
                  <a:lnTo>
                    <a:pt x="21600" y="87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8" name="Shape 48"/>
            <p:cNvSpPr/>
            <p:nvPr/>
          </p:nvSpPr>
          <p:spPr>
            <a:xfrm>
              <a:off x="6201" y="2578100"/>
              <a:ext cx="777683" cy="9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15"/>
                  </a:moveTo>
                  <a:cubicBezTo>
                    <a:pt x="20321" y="13632"/>
                    <a:pt x="19319" y="11031"/>
                    <a:pt x="18625" y="8337"/>
                  </a:cubicBezTo>
                  <a:cubicBezTo>
                    <a:pt x="17931" y="5642"/>
                    <a:pt x="17545" y="2855"/>
                    <a:pt x="17497" y="0"/>
                  </a:cubicBezTo>
                  <a:lnTo>
                    <a:pt x="0" y="0"/>
                  </a:lnTo>
                  <a:cubicBezTo>
                    <a:pt x="47" y="3826"/>
                    <a:pt x="552" y="7563"/>
                    <a:pt x="1471" y="11174"/>
                  </a:cubicBezTo>
                  <a:cubicBezTo>
                    <a:pt x="2390" y="14786"/>
                    <a:pt x="3724" y="18273"/>
                    <a:pt x="5431" y="21600"/>
                  </a:cubicBezTo>
                  <a:lnTo>
                    <a:pt x="21600" y="1611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9" name="Shape 49"/>
            <p:cNvSpPr/>
            <p:nvPr/>
          </p:nvSpPr>
          <p:spPr>
            <a:xfrm>
              <a:off x="2552700" y="4318000"/>
              <a:ext cx="952909" cy="7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0" y="0"/>
                  </a:moveTo>
                  <a:cubicBezTo>
                    <a:pt x="13605" y="1242"/>
                    <a:pt x="11005" y="2208"/>
                    <a:pt x="8315" y="2866"/>
                  </a:cubicBezTo>
                  <a:cubicBezTo>
                    <a:pt x="5625" y="3524"/>
                    <a:pt x="2845" y="3874"/>
                    <a:pt x="0" y="3885"/>
                  </a:cubicBezTo>
                  <a:lnTo>
                    <a:pt x="0" y="21600"/>
                  </a:lnTo>
                  <a:cubicBezTo>
                    <a:pt x="3821" y="21589"/>
                    <a:pt x="7554" y="21118"/>
                    <a:pt x="11165" y="20232"/>
                  </a:cubicBezTo>
                  <a:cubicBezTo>
                    <a:pt x="14777" y="19346"/>
                    <a:pt x="18266" y="18044"/>
                    <a:pt x="21600" y="16369"/>
                  </a:cubicBezTo>
                  <a:lnTo>
                    <a:pt x="1609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0" name="Shape 50"/>
            <p:cNvSpPr/>
            <p:nvPr/>
          </p:nvSpPr>
          <p:spPr>
            <a:xfrm>
              <a:off x="1587500" y="4318000"/>
              <a:ext cx="952941" cy="7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6"/>
                  </a:moveTo>
                  <a:cubicBezTo>
                    <a:pt x="18755" y="3874"/>
                    <a:pt x="15975" y="3524"/>
                    <a:pt x="13285" y="2866"/>
                  </a:cubicBezTo>
                  <a:cubicBezTo>
                    <a:pt x="10594" y="2208"/>
                    <a:pt x="7994" y="1242"/>
                    <a:pt x="5509" y="0"/>
                  </a:cubicBezTo>
                  <a:lnTo>
                    <a:pt x="0" y="16369"/>
                  </a:lnTo>
                  <a:cubicBezTo>
                    <a:pt x="3334" y="18044"/>
                    <a:pt x="6823" y="19346"/>
                    <a:pt x="10435" y="20232"/>
                  </a:cubicBezTo>
                  <a:cubicBezTo>
                    <a:pt x="14046" y="21118"/>
                    <a:pt x="17779" y="21589"/>
                    <a:pt x="21600" y="21600"/>
                  </a:cubicBezTo>
                  <a:lnTo>
                    <a:pt x="21600" y="388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1" name="Shape 51"/>
            <p:cNvSpPr/>
            <p:nvPr/>
          </p:nvSpPr>
          <p:spPr>
            <a:xfrm>
              <a:off x="1816100" y="647700"/>
              <a:ext cx="724006" cy="731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1" y="21600"/>
                  </a:moveTo>
                  <a:cubicBezTo>
                    <a:pt x="9462" y="20690"/>
                    <a:pt x="11779" y="19982"/>
                    <a:pt x="14178" y="19498"/>
                  </a:cubicBezTo>
                  <a:cubicBezTo>
                    <a:pt x="16577" y="19014"/>
                    <a:pt x="19059" y="18754"/>
                    <a:pt x="21600" y="18742"/>
                  </a:cubicBezTo>
                  <a:lnTo>
                    <a:pt x="21600" y="0"/>
                  </a:lnTo>
                  <a:cubicBezTo>
                    <a:pt x="17775" y="12"/>
                    <a:pt x="14039" y="399"/>
                    <a:pt x="10427" y="1124"/>
                  </a:cubicBezTo>
                  <a:cubicBezTo>
                    <a:pt x="6815" y="1849"/>
                    <a:pt x="3328" y="2914"/>
                    <a:pt x="0" y="4281"/>
                  </a:cubicBezTo>
                  <a:lnTo>
                    <a:pt x="725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2" name="Shape 52"/>
            <p:cNvSpPr/>
            <p:nvPr/>
          </p:nvSpPr>
          <p:spPr>
            <a:xfrm>
              <a:off x="2552700" y="647700"/>
              <a:ext cx="723987" cy="73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2"/>
                  </a:lnTo>
                  <a:cubicBezTo>
                    <a:pt x="2541" y="18754"/>
                    <a:pt x="5023" y="19014"/>
                    <a:pt x="7422" y="19498"/>
                  </a:cubicBezTo>
                  <a:cubicBezTo>
                    <a:pt x="9821" y="19982"/>
                    <a:pt x="12137" y="20690"/>
                    <a:pt x="14348" y="21600"/>
                  </a:cubicBezTo>
                  <a:lnTo>
                    <a:pt x="21600" y="4281"/>
                  </a:lnTo>
                  <a:cubicBezTo>
                    <a:pt x="18272" y="2913"/>
                    <a:pt x="14785" y="1849"/>
                    <a:pt x="11173" y="1124"/>
                  </a:cubicBezTo>
                  <a:cubicBezTo>
                    <a:pt x="7561" y="399"/>
                    <a:pt x="3825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3" name="Shape 53"/>
            <p:cNvSpPr/>
            <p:nvPr/>
          </p:nvSpPr>
          <p:spPr>
            <a:xfrm>
              <a:off x="635000" y="2578100"/>
              <a:ext cx="735744" cy="71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47"/>
                  </a:moveTo>
                  <a:cubicBezTo>
                    <a:pt x="20693" y="12052"/>
                    <a:pt x="19978" y="9752"/>
                    <a:pt x="19478" y="7370"/>
                  </a:cubicBezTo>
                  <a:cubicBezTo>
                    <a:pt x="18978" y="4988"/>
                    <a:pt x="18692" y="2524"/>
                    <a:pt x="18642" y="0"/>
                  </a:cubicBezTo>
                  <a:lnTo>
                    <a:pt x="0" y="0"/>
                  </a:lnTo>
                  <a:cubicBezTo>
                    <a:pt x="50" y="3826"/>
                    <a:pt x="461" y="7563"/>
                    <a:pt x="1201" y="11174"/>
                  </a:cubicBezTo>
                  <a:cubicBezTo>
                    <a:pt x="1940" y="14786"/>
                    <a:pt x="3008" y="18273"/>
                    <a:pt x="4371" y="21600"/>
                  </a:cubicBezTo>
                  <a:lnTo>
                    <a:pt x="21600" y="14247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4" name="Shape 54"/>
            <p:cNvSpPr/>
            <p:nvPr/>
          </p:nvSpPr>
          <p:spPr>
            <a:xfrm>
              <a:off x="774700" y="1219200"/>
              <a:ext cx="852587" cy="84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97"/>
                  </a:moveTo>
                  <a:lnTo>
                    <a:pt x="14866" y="21600"/>
                  </a:lnTo>
                  <a:cubicBezTo>
                    <a:pt x="15649" y="19670"/>
                    <a:pt x="16617" y="17833"/>
                    <a:pt x="17746" y="16111"/>
                  </a:cubicBezTo>
                  <a:cubicBezTo>
                    <a:pt x="18873" y="14392"/>
                    <a:pt x="20167" y="12782"/>
                    <a:pt x="21600" y="11311"/>
                  </a:cubicBezTo>
                  <a:lnTo>
                    <a:pt x="10224" y="0"/>
                  </a:lnTo>
                  <a:cubicBezTo>
                    <a:pt x="8055" y="2211"/>
                    <a:pt x="6094" y="4626"/>
                    <a:pt x="4375" y="7214"/>
                  </a:cubicBezTo>
                  <a:cubicBezTo>
                    <a:pt x="2669" y="9781"/>
                    <a:pt x="1200" y="12520"/>
                    <a:pt x="0" y="1539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5" name="Shape 55"/>
            <p:cNvSpPr/>
            <p:nvPr/>
          </p:nvSpPr>
          <p:spPr>
            <a:xfrm>
              <a:off x="800100" y="3060700"/>
              <a:ext cx="855055" cy="83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5" y="0"/>
                  </a:moveTo>
                  <a:lnTo>
                    <a:pt x="0" y="6266"/>
                  </a:lnTo>
                  <a:cubicBezTo>
                    <a:pt x="1222" y="9183"/>
                    <a:pt x="2719" y="11952"/>
                    <a:pt x="4458" y="14538"/>
                  </a:cubicBezTo>
                  <a:cubicBezTo>
                    <a:pt x="6168" y="17080"/>
                    <a:pt x="8111" y="19444"/>
                    <a:pt x="10257" y="21600"/>
                  </a:cubicBezTo>
                  <a:lnTo>
                    <a:pt x="21600" y="10109"/>
                  </a:lnTo>
                  <a:cubicBezTo>
                    <a:pt x="20193" y="8672"/>
                    <a:pt x="18918" y="7108"/>
                    <a:pt x="17792" y="5434"/>
                  </a:cubicBezTo>
                  <a:cubicBezTo>
                    <a:pt x="16645" y="3731"/>
                    <a:pt x="15649" y="1913"/>
                    <a:pt x="1482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6" name="Shape 56"/>
            <p:cNvSpPr/>
            <p:nvPr/>
          </p:nvSpPr>
          <p:spPr>
            <a:xfrm>
              <a:off x="3441700" y="3060700"/>
              <a:ext cx="858242" cy="84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30" y="0"/>
                  </a:moveTo>
                  <a:cubicBezTo>
                    <a:pt x="6012" y="1899"/>
                    <a:pt x="5021" y="3705"/>
                    <a:pt x="3875" y="5399"/>
                  </a:cubicBezTo>
                  <a:cubicBezTo>
                    <a:pt x="2731" y="7087"/>
                    <a:pt x="1434" y="8662"/>
                    <a:pt x="0" y="10103"/>
                  </a:cubicBezTo>
                  <a:lnTo>
                    <a:pt x="11301" y="21600"/>
                  </a:lnTo>
                  <a:cubicBezTo>
                    <a:pt x="13468" y="19413"/>
                    <a:pt x="15431" y="17017"/>
                    <a:pt x="17158" y="14443"/>
                  </a:cubicBezTo>
                  <a:cubicBezTo>
                    <a:pt x="18885" y="11870"/>
                    <a:pt x="20376" y="9120"/>
                    <a:pt x="21600" y="6225"/>
                  </a:cubicBezTo>
                  <a:lnTo>
                    <a:pt x="683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7" name="Shape 57"/>
            <p:cNvSpPr/>
            <p:nvPr/>
          </p:nvSpPr>
          <p:spPr>
            <a:xfrm>
              <a:off x="634999" y="1830031"/>
              <a:ext cx="717403" cy="73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19117" y="21189"/>
                  </a:moveTo>
                  <a:cubicBezTo>
                    <a:pt x="19115" y="16318"/>
                    <a:pt x="19994" y="11656"/>
                    <a:pt x="21598" y="7351"/>
                  </a:cubicBezTo>
                  <a:lnTo>
                    <a:pt x="3930" y="0"/>
                  </a:lnTo>
                  <a:cubicBezTo>
                    <a:pt x="1393" y="6570"/>
                    <a:pt x="-2" y="13714"/>
                    <a:pt x="0" y="21189"/>
                  </a:cubicBezTo>
                  <a:cubicBezTo>
                    <a:pt x="0" y="21326"/>
                    <a:pt x="3" y="21463"/>
                    <a:pt x="5" y="21600"/>
                  </a:cubicBezTo>
                  <a:lnTo>
                    <a:pt x="19122" y="21600"/>
                  </a:lnTo>
                  <a:cubicBezTo>
                    <a:pt x="19120" y="21463"/>
                    <a:pt x="19117" y="21326"/>
                    <a:pt x="19117" y="211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8" name="Shape 58"/>
            <p:cNvSpPr/>
            <p:nvPr/>
          </p:nvSpPr>
          <p:spPr>
            <a:xfrm>
              <a:off x="3457575" y="1227087"/>
              <a:ext cx="849437" cy="84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18" y="0"/>
                  </a:moveTo>
                  <a:lnTo>
                    <a:pt x="0" y="11416"/>
                  </a:lnTo>
                  <a:cubicBezTo>
                    <a:pt x="1410" y="12832"/>
                    <a:pt x="2682" y="14390"/>
                    <a:pt x="3788" y="16060"/>
                  </a:cubicBezTo>
                  <a:cubicBezTo>
                    <a:pt x="4934" y="17791"/>
                    <a:pt x="5906" y="19646"/>
                    <a:pt x="6679" y="21600"/>
                  </a:cubicBezTo>
                  <a:lnTo>
                    <a:pt x="21600" y="15421"/>
                  </a:lnTo>
                  <a:cubicBezTo>
                    <a:pt x="20418" y="12480"/>
                    <a:pt x="18942" y="9687"/>
                    <a:pt x="17208" y="7080"/>
                  </a:cubicBezTo>
                  <a:cubicBezTo>
                    <a:pt x="15513" y="4531"/>
                    <a:pt x="13571" y="2160"/>
                    <a:pt x="114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9" name="Shape 59"/>
            <p:cNvSpPr/>
            <p:nvPr/>
          </p:nvSpPr>
          <p:spPr>
            <a:xfrm>
              <a:off x="1841500" y="3721100"/>
              <a:ext cx="698073" cy="72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9"/>
                  </a:moveTo>
                  <a:cubicBezTo>
                    <a:pt x="19091" y="2697"/>
                    <a:pt x="16638" y="2451"/>
                    <a:pt x="14263" y="1993"/>
                  </a:cubicBezTo>
                  <a:cubicBezTo>
                    <a:pt x="11889" y="1534"/>
                    <a:pt x="9592" y="863"/>
                    <a:pt x="7396" y="0"/>
                  </a:cubicBezTo>
                  <a:lnTo>
                    <a:pt x="0" y="17456"/>
                  </a:lnTo>
                  <a:cubicBezTo>
                    <a:pt x="3336" y="18781"/>
                    <a:pt x="6826" y="19810"/>
                    <a:pt x="10437" y="20512"/>
                  </a:cubicBezTo>
                  <a:cubicBezTo>
                    <a:pt x="14049" y="21214"/>
                    <a:pt x="17781" y="21588"/>
                    <a:pt x="21600" y="21600"/>
                  </a:cubicBezTo>
                  <a:lnTo>
                    <a:pt x="21600" y="2709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0" name="Shape 60"/>
            <p:cNvSpPr/>
            <p:nvPr/>
          </p:nvSpPr>
          <p:spPr>
            <a:xfrm>
              <a:off x="3733800" y="1841500"/>
              <a:ext cx="722128" cy="72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3" y="0"/>
                  </a:moveTo>
                  <a:lnTo>
                    <a:pt x="0" y="7294"/>
                  </a:lnTo>
                  <a:cubicBezTo>
                    <a:pt x="1682" y="11600"/>
                    <a:pt x="2606" y="16288"/>
                    <a:pt x="2606" y="21192"/>
                  </a:cubicBezTo>
                  <a:cubicBezTo>
                    <a:pt x="2606" y="21328"/>
                    <a:pt x="2602" y="21464"/>
                    <a:pt x="2601" y="21600"/>
                  </a:cubicBezTo>
                  <a:lnTo>
                    <a:pt x="21595" y="21600"/>
                  </a:lnTo>
                  <a:cubicBezTo>
                    <a:pt x="21596" y="21464"/>
                    <a:pt x="21600" y="21328"/>
                    <a:pt x="21600" y="21192"/>
                  </a:cubicBezTo>
                  <a:cubicBezTo>
                    <a:pt x="21600" y="13704"/>
                    <a:pt x="20163" y="6554"/>
                    <a:pt x="1755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1" name="Shape 61"/>
            <p:cNvSpPr/>
            <p:nvPr/>
          </p:nvSpPr>
          <p:spPr>
            <a:xfrm>
              <a:off x="1221655" y="3454400"/>
              <a:ext cx="845023" cy="848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63"/>
                  </a:moveTo>
                  <a:cubicBezTo>
                    <a:pt x="19686" y="5890"/>
                    <a:pt x="17869" y="4928"/>
                    <a:pt x="16171" y="3798"/>
                  </a:cubicBezTo>
                  <a:cubicBezTo>
                    <a:pt x="14503" y="2688"/>
                    <a:pt x="12948" y="1413"/>
                    <a:pt x="11535" y="0"/>
                  </a:cubicBezTo>
                  <a:lnTo>
                    <a:pt x="0" y="11511"/>
                  </a:lnTo>
                  <a:cubicBezTo>
                    <a:pt x="2193" y="13631"/>
                    <a:pt x="4584" y="15548"/>
                    <a:pt x="7143" y="17233"/>
                  </a:cubicBezTo>
                  <a:cubicBezTo>
                    <a:pt x="9730" y="18936"/>
                    <a:pt x="12488" y="20402"/>
                    <a:pt x="15387" y="21600"/>
                  </a:cubicBezTo>
                  <a:lnTo>
                    <a:pt x="21600" y="6663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2" name="Shape 62"/>
            <p:cNvSpPr/>
            <p:nvPr/>
          </p:nvSpPr>
          <p:spPr>
            <a:xfrm>
              <a:off x="1200150" y="800100"/>
              <a:ext cx="847112" cy="86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7" y="21600"/>
                  </a:moveTo>
                  <a:cubicBezTo>
                    <a:pt x="12752" y="20144"/>
                    <a:pt x="14360" y="18825"/>
                    <a:pt x="16084" y="17669"/>
                  </a:cubicBezTo>
                  <a:cubicBezTo>
                    <a:pt x="17810" y="16511"/>
                    <a:pt x="19656" y="15513"/>
                    <a:pt x="21600" y="14696"/>
                  </a:cubicBezTo>
                  <a:lnTo>
                    <a:pt x="15401" y="0"/>
                  </a:lnTo>
                  <a:cubicBezTo>
                    <a:pt x="12461" y="1206"/>
                    <a:pt x="9674" y="2702"/>
                    <a:pt x="7077" y="4452"/>
                  </a:cubicBezTo>
                  <a:cubicBezTo>
                    <a:pt x="4521" y="6173"/>
                    <a:pt x="2151" y="8140"/>
                    <a:pt x="0" y="10317"/>
                  </a:cubicBezTo>
                  <a:lnTo>
                    <a:pt x="11287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3" name="Shape 63"/>
            <p:cNvSpPr/>
            <p:nvPr/>
          </p:nvSpPr>
          <p:spPr>
            <a:xfrm>
              <a:off x="3048000" y="800100"/>
              <a:ext cx="853468" cy="86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696"/>
                  </a:moveTo>
                  <a:cubicBezTo>
                    <a:pt x="1930" y="15513"/>
                    <a:pt x="3762" y="16511"/>
                    <a:pt x="5475" y="17669"/>
                  </a:cubicBezTo>
                  <a:cubicBezTo>
                    <a:pt x="7188" y="18827"/>
                    <a:pt x="8783" y="20144"/>
                    <a:pt x="10236" y="21600"/>
                  </a:cubicBezTo>
                  <a:lnTo>
                    <a:pt x="21600" y="10356"/>
                  </a:lnTo>
                  <a:cubicBezTo>
                    <a:pt x="19406" y="8168"/>
                    <a:pt x="17000" y="6189"/>
                    <a:pt x="14415" y="4452"/>
                  </a:cubicBezTo>
                  <a:cubicBezTo>
                    <a:pt x="11829" y="2715"/>
                    <a:pt x="9064" y="1220"/>
                    <a:pt x="6152" y="0"/>
                  </a:cubicBezTo>
                  <a:lnTo>
                    <a:pt x="0" y="1469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4" name="Shape 64"/>
            <p:cNvSpPr/>
            <p:nvPr/>
          </p:nvSpPr>
          <p:spPr>
            <a:xfrm>
              <a:off x="2552700" y="3733800"/>
              <a:ext cx="709849" cy="72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4" y="0"/>
                  </a:moveTo>
                  <a:cubicBezTo>
                    <a:pt x="12008" y="863"/>
                    <a:pt x="9711" y="1534"/>
                    <a:pt x="7337" y="1993"/>
                  </a:cubicBezTo>
                  <a:cubicBezTo>
                    <a:pt x="4962" y="2451"/>
                    <a:pt x="2509" y="2697"/>
                    <a:pt x="0" y="2709"/>
                  </a:cubicBezTo>
                  <a:lnTo>
                    <a:pt x="0" y="21600"/>
                  </a:lnTo>
                  <a:cubicBezTo>
                    <a:pt x="3819" y="21588"/>
                    <a:pt x="7551" y="21214"/>
                    <a:pt x="11163" y="20512"/>
                  </a:cubicBezTo>
                  <a:cubicBezTo>
                    <a:pt x="14774" y="19811"/>
                    <a:pt x="18264" y="18781"/>
                    <a:pt x="21600" y="17457"/>
                  </a:cubicBezTo>
                  <a:lnTo>
                    <a:pt x="1420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5" name="Shape 65"/>
            <p:cNvSpPr/>
            <p:nvPr/>
          </p:nvSpPr>
          <p:spPr>
            <a:xfrm>
              <a:off x="3035300" y="3467100"/>
              <a:ext cx="847489" cy="84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56" y="0"/>
                  </a:moveTo>
                  <a:cubicBezTo>
                    <a:pt x="8700" y="1408"/>
                    <a:pt x="7112" y="2681"/>
                    <a:pt x="5413" y="3798"/>
                  </a:cubicBezTo>
                  <a:cubicBezTo>
                    <a:pt x="3714" y="4915"/>
                    <a:pt x="1903" y="5877"/>
                    <a:pt x="0" y="6663"/>
                  </a:cubicBezTo>
                  <a:lnTo>
                    <a:pt x="6195" y="21600"/>
                  </a:lnTo>
                  <a:cubicBezTo>
                    <a:pt x="9086" y="20405"/>
                    <a:pt x="11837" y="18938"/>
                    <a:pt x="14415" y="17233"/>
                  </a:cubicBezTo>
                  <a:cubicBezTo>
                    <a:pt x="16993" y="15528"/>
                    <a:pt x="19399" y="13583"/>
                    <a:pt x="21600" y="11430"/>
                  </a:cubicBezTo>
                  <a:lnTo>
                    <a:pt x="1015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6" name="Shape 66"/>
            <p:cNvSpPr/>
            <p:nvPr/>
          </p:nvSpPr>
          <p:spPr>
            <a:xfrm>
              <a:off x="3708400" y="2578100"/>
              <a:ext cx="735744" cy="714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58" y="0"/>
                  </a:moveTo>
                  <a:cubicBezTo>
                    <a:pt x="2908" y="2524"/>
                    <a:pt x="2622" y="4988"/>
                    <a:pt x="2122" y="7370"/>
                  </a:cubicBezTo>
                  <a:cubicBezTo>
                    <a:pt x="1622" y="9752"/>
                    <a:pt x="907" y="12052"/>
                    <a:pt x="0" y="14247"/>
                  </a:cubicBezTo>
                  <a:lnTo>
                    <a:pt x="17229" y="21600"/>
                  </a:lnTo>
                  <a:cubicBezTo>
                    <a:pt x="18592" y="18273"/>
                    <a:pt x="19660" y="14786"/>
                    <a:pt x="20399" y="11174"/>
                  </a:cubicBezTo>
                  <a:cubicBezTo>
                    <a:pt x="21139" y="7563"/>
                    <a:pt x="21550" y="3826"/>
                    <a:pt x="21600" y="0"/>
                  </a:cubicBezTo>
                  <a:lnTo>
                    <a:pt x="295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7" name="Shape 67"/>
            <p:cNvSpPr/>
            <p:nvPr/>
          </p:nvSpPr>
          <p:spPr>
            <a:xfrm>
              <a:off x="2298700" y="1917700"/>
              <a:ext cx="237884" cy="62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776" y="14"/>
                    <a:pt x="14040" y="170"/>
                    <a:pt x="10429" y="455"/>
                  </a:cubicBezTo>
                  <a:cubicBezTo>
                    <a:pt x="6818" y="740"/>
                    <a:pt x="3330" y="1154"/>
                    <a:pt x="0" y="1685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8" name="Shape 68"/>
            <p:cNvSpPr/>
            <p:nvPr/>
          </p:nvSpPr>
          <p:spPr>
            <a:xfrm>
              <a:off x="2552700" y="1917700"/>
              <a:ext cx="237865" cy="62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85"/>
                  </a:lnTo>
                  <a:cubicBezTo>
                    <a:pt x="18270" y="1154"/>
                    <a:pt x="14782" y="740"/>
                    <a:pt x="11171" y="455"/>
                  </a:cubicBezTo>
                  <a:cubicBezTo>
                    <a:pt x="7559" y="170"/>
                    <a:pt x="3824" y="14"/>
                    <a:pt x="0" y="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9" name="Shape 69"/>
            <p:cNvSpPr/>
            <p:nvPr/>
          </p:nvSpPr>
          <p:spPr>
            <a:xfrm>
              <a:off x="2565400" y="1968500"/>
              <a:ext cx="436303" cy="57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184"/>
                  </a:moveTo>
                  <a:cubicBezTo>
                    <a:pt x="20205" y="4097"/>
                    <a:pt x="18674" y="3112"/>
                    <a:pt x="17030" y="2243"/>
                  </a:cubicBezTo>
                  <a:cubicBezTo>
                    <a:pt x="15385" y="1374"/>
                    <a:pt x="13626" y="621"/>
                    <a:pt x="11772" y="0"/>
                  </a:cubicBezTo>
                  <a:lnTo>
                    <a:pt x="0" y="21600"/>
                  </a:lnTo>
                  <a:lnTo>
                    <a:pt x="21600" y="518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0" name="Shape 70"/>
            <p:cNvSpPr/>
            <p:nvPr/>
          </p:nvSpPr>
          <p:spPr>
            <a:xfrm>
              <a:off x="2573387" y="2120900"/>
              <a:ext cx="559309" cy="429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3" y="0"/>
                  </a:moveTo>
                  <a:lnTo>
                    <a:pt x="0" y="21600"/>
                  </a:lnTo>
                  <a:lnTo>
                    <a:pt x="21600" y="9459"/>
                  </a:lnTo>
                  <a:cubicBezTo>
                    <a:pt x="21135" y="7812"/>
                    <a:pt x="20550" y="6239"/>
                    <a:pt x="19857" y="4759"/>
                  </a:cubicBezTo>
                  <a:cubicBezTo>
                    <a:pt x="19052" y="3040"/>
                    <a:pt x="18102" y="1443"/>
                    <a:pt x="1702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1" name="Shape 71"/>
            <p:cNvSpPr/>
            <p:nvPr/>
          </p:nvSpPr>
          <p:spPr>
            <a:xfrm>
              <a:off x="2095500" y="1980393"/>
              <a:ext cx="436302" cy="56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513" y="0"/>
                  </a:lnTo>
                  <a:cubicBezTo>
                    <a:pt x="7766" y="448"/>
                    <a:pt x="6107" y="1058"/>
                    <a:pt x="4570" y="1810"/>
                  </a:cubicBezTo>
                  <a:cubicBezTo>
                    <a:pt x="2880" y="2638"/>
                    <a:pt x="1343" y="3635"/>
                    <a:pt x="0" y="477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2" name="Shape 72"/>
            <p:cNvSpPr/>
            <p:nvPr/>
          </p:nvSpPr>
          <p:spPr>
            <a:xfrm>
              <a:off x="1968500" y="2587625"/>
              <a:ext cx="552810" cy="41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6"/>
                  </a:moveTo>
                  <a:cubicBezTo>
                    <a:pt x="639" y="13711"/>
                    <a:pt x="1403" y="15446"/>
                    <a:pt x="2275" y="17071"/>
                  </a:cubicBezTo>
                  <a:cubicBezTo>
                    <a:pt x="3147" y="18695"/>
                    <a:pt x="4129" y="20211"/>
                    <a:pt x="5209" y="21600"/>
                  </a:cubicBezTo>
                  <a:lnTo>
                    <a:pt x="21600" y="0"/>
                  </a:lnTo>
                  <a:lnTo>
                    <a:pt x="0" y="1188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3" name="Shape 73"/>
            <p:cNvSpPr/>
            <p:nvPr/>
          </p:nvSpPr>
          <p:spPr>
            <a:xfrm>
              <a:off x="1905000" y="2324100"/>
              <a:ext cx="603065" cy="24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3" y="0"/>
                  </a:moveTo>
                  <a:cubicBezTo>
                    <a:pt x="496" y="6339"/>
                    <a:pt x="0" y="13191"/>
                    <a:pt x="0" y="20343"/>
                  </a:cubicBezTo>
                  <a:cubicBezTo>
                    <a:pt x="0" y="20764"/>
                    <a:pt x="9" y="21180"/>
                    <a:pt x="12" y="21600"/>
                  </a:cubicBezTo>
                  <a:lnTo>
                    <a:pt x="21600" y="21600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4" name="Shape 74"/>
            <p:cNvSpPr/>
            <p:nvPr/>
          </p:nvSpPr>
          <p:spPr>
            <a:xfrm>
              <a:off x="2578100" y="2590800"/>
              <a:ext cx="549660" cy="41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361" y="21600"/>
                  </a:lnTo>
                  <a:cubicBezTo>
                    <a:pt x="17452" y="20256"/>
                    <a:pt x="18440" y="18772"/>
                    <a:pt x="19312" y="17168"/>
                  </a:cubicBezTo>
                  <a:cubicBezTo>
                    <a:pt x="20203" y="15529"/>
                    <a:pt x="20971" y="13766"/>
                    <a:pt x="21600" y="119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5" name="Shape 75"/>
            <p:cNvSpPr/>
            <p:nvPr/>
          </p:nvSpPr>
          <p:spPr>
            <a:xfrm>
              <a:off x="2565400" y="2590800"/>
              <a:ext cx="412936" cy="54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704" y="21600"/>
                  </a:lnTo>
                  <a:cubicBezTo>
                    <a:pt x="13573" y="21001"/>
                    <a:pt x="15360" y="20283"/>
                    <a:pt x="17049" y="19459"/>
                  </a:cubicBezTo>
                  <a:cubicBezTo>
                    <a:pt x="18656" y="18676"/>
                    <a:pt x="20178" y="17796"/>
                    <a:pt x="21600" y="168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6" name="Shape 76"/>
            <p:cNvSpPr/>
            <p:nvPr/>
          </p:nvSpPr>
          <p:spPr>
            <a:xfrm>
              <a:off x="2578100" y="2578100"/>
              <a:ext cx="602420" cy="22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722" y="21600"/>
                  </a:lnTo>
                  <a:cubicBezTo>
                    <a:pt x="20273" y="18271"/>
                    <a:pt x="20713" y="14785"/>
                    <a:pt x="21030" y="11174"/>
                  </a:cubicBezTo>
                  <a:cubicBezTo>
                    <a:pt x="21347" y="7564"/>
                    <a:pt x="21541" y="3828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7" name="Shape 77"/>
            <p:cNvSpPr/>
            <p:nvPr/>
          </p:nvSpPr>
          <p:spPr>
            <a:xfrm>
              <a:off x="2552700" y="2603500"/>
              <a:ext cx="223664" cy="58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3807" y="21586"/>
                    <a:pt x="7530" y="21438"/>
                    <a:pt x="11139" y="21169"/>
                  </a:cubicBezTo>
                  <a:cubicBezTo>
                    <a:pt x="14749" y="20899"/>
                    <a:pt x="18245" y="20508"/>
                    <a:pt x="21600" y="200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8" name="Shape 78"/>
            <p:cNvSpPr/>
            <p:nvPr/>
          </p:nvSpPr>
          <p:spPr>
            <a:xfrm>
              <a:off x="2578100" y="2324100"/>
              <a:ext cx="603102" cy="24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97" y="0"/>
                  </a:moveTo>
                  <a:lnTo>
                    <a:pt x="0" y="21600"/>
                  </a:lnTo>
                  <a:lnTo>
                    <a:pt x="21588" y="21600"/>
                  </a:lnTo>
                  <a:cubicBezTo>
                    <a:pt x="21591" y="21181"/>
                    <a:pt x="21600" y="20765"/>
                    <a:pt x="21600" y="20343"/>
                  </a:cubicBezTo>
                  <a:cubicBezTo>
                    <a:pt x="21600" y="13191"/>
                    <a:pt x="21103" y="6339"/>
                    <a:pt x="201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9" name="Shape 79"/>
            <p:cNvSpPr/>
            <p:nvPr/>
          </p:nvSpPr>
          <p:spPr>
            <a:xfrm>
              <a:off x="2311400" y="2598774"/>
              <a:ext cx="229221" cy="58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0020"/>
                  </a:lnTo>
                  <a:cubicBezTo>
                    <a:pt x="3274" y="20517"/>
                    <a:pt x="6686" y="20905"/>
                    <a:pt x="10208" y="21172"/>
                  </a:cubicBezTo>
                  <a:cubicBezTo>
                    <a:pt x="13731" y="21439"/>
                    <a:pt x="17363" y="21586"/>
                    <a:pt x="21079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0" name="Shape 80"/>
            <p:cNvSpPr/>
            <p:nvPr/>
          </p:nvSpPr>
          <p:spPr>
            <a:xfrm>
              <a:off x="1905000" y="2578100"/>
              <a:ext cx="602388" cy="22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cubicBezTo>
                    <a:pt x="59" y="3828"/>
                    <a:pt x="253" y="7563"/>
                    <a:pt x="570" y="11174"/>
                  </a:cubicBezTo>
                  <a:cubicBezTo>
                    <a:pt x="888" y="14785"/>
                    <a:pt x="1328" y="18270"/>
                    <a:pt x="1878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1" name="Shape 81"/>
            <p:cNvSpPr/>
            <p:nvPr/>
          </p:nvSpPr>
          <p:spPr>
            <a:xfrm>
              <a:off x="2116087" y="2590800"/>
              <a:ext cx="415288" cy="54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6860"/>
                  </a:lnTo>
                  <a:cubicBezTo>
                    <a:pt x="1324" y="17822"/>
                    <a:pt x="2756" y="18692"/>
                    <a:pt x="4280" y="19459"/>
                  </a:cubicBezTo>
                  <a:cubicBezTo>
                    <a:pt x="5947" y="20299"/>
                    <a:pt x="7725" y="21018"/>
                    <a:pt x="9595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2" name="Shape 82"/>
            <p:cNvSpPr/>
            <p:nvPr/>
          </p:nvSpPr>
          <p:spPr>
            <a:xfrm>
              <a:off x="1961331" y="2120900"/>
              <a:ext cx="564090" cy="43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4690" y="0"/>
                  </a:lnTo>
                  <a:cubicBezTo>
                    <a:pt x="3621" y="1433"/>
                    <a:pt x="2679" y="3018"/>
                    <a:pt x="1881" y="4725"/>
                  </a:cubicBezTo>
                  <a:cubicBezTo>
                    <a:pt x="1116" y="6361"/>
                    <a:pt x="483" y="8109"/>
                    <a:pt x="0" y="994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3" name="Shape 83"/>
            <p:cNvSpPr/>
            <p:nvPr/>
          </p:nvSpPr>
          <p:spPr>
            <a:xfrm>
              <a:off x="3911600" y="762000"/>
              <a:ext cx="990377" cy="106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93" y="0"/>
                  </a:moveTo>
                  <a:lnTo>
                    <a:pt x="0" y="9120"/>
                  </a:lnTo>
                  <a:cubicBezTo>
                    <a:pt x="1871" y="10900"/>
                    <a:pt x="3559" y="12848"/>
                    <a:pt x="5036" y="14937"/>
                  </a:cubicBezTo>
                  <a:cubicBezTo>
                    <a:pt x="6512" y="17025"/>
                    <a:pt x="7777" y="19255"/>
                    <a:pt x="8802" y="21600"/>
                  </a:cubicBezTo>
                  <a:lnTo>
                    <a:pt x="21600" y="16663"/>
                  </a:lnTo>
                  <a:cubicBezTo>
                    <a:pt x="20224" y="13530"/>
                    <a:pt x="18526" y="10552"/>
                    <a:pt x="16546" y="7763"/>
                  </a:cubicBezTo>
                  <a:cubicBezTo>
                    <a:pt x="14566" y="4974"/>
                    <a:pt x="12302" y="2374"/>
                    <a:pt x="979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4" name="Shape 84"/>
            <p:cNvSpPr/>
            <p:nvPr/>
          </p:nvSpPr>
          <p:spPr>
            <a:xfrm>
              <a:off x="0" y="0"/>
              <a:ext cx="5092700" cy="509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0800" y="54"/>
                  </a:moveTo>
                  <a:cubicBezTo>
                    <a:pt x="16725" y="54"/>
                    <a:pt x="21546" y="4875"/>
                    <a:pt x="21546" y="10800"/>
                  </a:cubicBezTo>
                  <a:cubicBezTo>
                    <a:pt x="21546" y="16725"/>
                    <a:pt x="16725" y="21546"/>
                    <a:pt x="10800" y="21546"/>
                  </a:cubicBezTo>
                  <a:cubicBezTo>
                    <a:pt x="4875" y="21546"/>
                    <a:pt x="54" y="16725"/>
                    <a:pt x="54" y="10800"/>
                  </a:cubicBezTo>
                  <a:cubicBezTo>
                    <a:pt x="54" y="4875"/>
                    <a:pt x="4875" y="54"/>
                    <a:pt x="10800" y="54"/>
                  </a:cubicBezTo>
                  <a:close/>
                  <a:moveTo>
                    <a:pt x="10800" y="2693"/>
                  </a:moveTo>
                  <a:cubicBezTo>
                    <a:pt x="6330" y="2694"/>
                    <a:pt x="2693" y="6330"/>
                    <a:pt x="2693" y="10800"/>
                  </a:cubicBezTo>
                  <a:cubicBezTo>
                    <a:pt x="2693" y="15270"/>
                    <a:pt x="6330" y="18907"/>
                    <a:pt x="10800" y="18907"/>
                  </a:cubicBezTo>
                  <a:cubicBezTo>
                    <a:pt x="15270" y="18907"/>
                    <a:pt x="18906" y="15270"/>
                    <a:pt x="18907" y="10800"/>
                  </a:cubicBezTo>
                  <a:cubicBezTo>
                    <a:pt x="18907" y="8567"/>
                    <a:pt x="17999" y="6540"/>
                    <a:pt x="16530" y="5070"/>
                  </a:cubicBezTo>
                  <a:cubicBezTo>
                    <a:pt x="15060" y="3601"/>
                    <a:pt x="13033" y="2693"/>
                    <a:pt x="10800" y="2693"/>
                  </a:cubicBezTo>
                  <a:close/>
                  <a:moveTo>
                    <a:pt x="10800" y="2747"/>
                  </a:moveTo>
                  <a:cubicBezTo>
                    <a:pt x="15240" y="2747"/>
                    <a:pt x="18853" y="6360"/>
                    <a:pt x="18853" y="10800"/>
                  </a:cubicBezTo>
                  <a:cubicBezTo>
                    <a:pt x="18853" y="15240"/>
                    <a:pt x="15240" y="18853"/>
                    <a:pt x="10800" y="18853"/>
                  </a:cubicBezTo>
                  <a:cubicBezTo>
                    <a:pt x="6360" y="18853"/>
                    <a:pt x="2747" y="15240"/>
                    <a:pt x="2747" y="10800"/>
                  </a:cubicBezTo>
                  <a:cubicBezTo>
                    <a:pt x="2747" y="6360"/>
                    <a:pt x="6360" y="2747"/>
                    <a:pt x="10800" y="2747"/>
                  </a:cubicBezTo>
                  <a:close/>
                  <a:moveTo>
                    <a:pt x="10800" y="5387"/>
                  </a:moveTo>
                  <a:cubicBezTo>
                    <a:pt x="7815" y="5387"/>
                    <a:pt x="5387" y="7815"/>
                    <a:pt x="5387" y="10800"/>
                  </a:cubicBezTo>
                  <a:cubicBezTo>
                    <a:pt x="5387" y="13785"/>
                    <a:pt x="7815" y="16213"/>
                    <a:pt x="10800" y="16213"/>
                  </a:cubicBezTo>
                  <a:cubicBezTo>
                    <a:pt x="13785" y="16213"/>
                    <a:pt x="16213" y="13785"/>
                    <a:pt x="16213" y="10800"/>
                  </a:cubicBezTo>
                  <a:cubicBezTo>
                    <a:pt x="16213" y="7815"/>
                    <a:pt x="13785" y="5387"/>
                    <a:pt x="10800" y="5387"/>
                  </a:cubicBezTo>
                  <a:close/>
                  <a:moveTo>
                    <a:pt x="10800" y="5440"/>
                  </a:moveTo>
                  <a:cubicBezTo>
                    <a:pt x="13755" y="5440"/>
                    <a:pt x="16160" y="7845"/>
                    <a:pt x="16160" y="10800"/>
                  </a:cubicBezTo>
                  <a:cubicBezTo>
                    <a:pt x="16160" y="13755"/>
                    <a:pt x="13755" y="16160"/>
                    <a:pt x="10800" y="16160"/>
                  </a:cubicBezTo>
                  <a:cubicBezTo>
                    <a:pt x="7845" y="16160"/>
                    <a:pt x="5440" y="13755"/>
                    <a:pt x="5440" y="10800"/>
                  </a:cubicBezTo>
                  <a:cubicBezTo>
                    <a:pt x="5440" y="7845"/>
                    <a:pt x="7845" y="5440"/>
                    <a:pt x="10800" y="5440"/>
                  </a:cubicBezTo>
                  <a:close/>
                  <a:moveTo>
                    <a:pt x="10800" y="8080"/>
                  </a:moveTo>
                  <a:cubicBezTo>
                    <a:pt x="9300" y="8080"/>
                    <a:pt x="8080" y="9300"/>
                    <a:pt x="8080" y="10800"/>
                  </a:cubicBezTo>
                  <a:cubicBezTo>
                    <a:pt x="8080" y="12300"/>
                    <a:pt x="9300" y="13520"/>
                    <a:pt x="10800" y="13520"/>
                  </a:cubicBezTo>
                  <a:cubicBezTo>
                    <a:pt x="12300" y="13520"/>
                    <a:pt x="13520" y="12300"/>
                    <a:pt x="13520" y="10800"/>
                  </a:cubicBezTo>
                  <a:cubicBezTo>
                    <a:pt x="13520" y="9300"/>
                    <a:pt x="12300" y="8080"/>
                    <a:pt x="10800" y="8080"/>
                  </a:cubicBezTo>
                  <a:close/>
                  <a:moveTo>
                    <a:pt x="10800" y="8134"/>
                  </a:moveTo>
                  <a:cubicBezTo>
                    <a:pt x="12270" y="8134"/>
                    <a:pt x="13466" y="9330"/>
                    <a:pt x="13466" y="10800"/>
                  </a:cubicBezTo>
                  <a:cubicBezTo>
                    <a:pt x="13466" y="12270"/>
                    <a:pt x="12270" y="13466"/>
                    <a:pt x="10800" y="13466"/>
                  </a:cubicBezTo>
                  <a:cubicBezTo>
                    <a:pt x="10065" y="13466"/>
                    <a:pt x="9398" y="13167"/>
                    <a:pt x="8915" y="12684"/>
                  </a:cubicBezTo>
                  <a:cubicBezTo>
                    <a:pt x="8433" y="12202"/>
                    <a:pt x="8134" y="11535"/>
                    <a:pt x="8134" y="10800"/>
                  </a:cubicBezTo>
                  <a:cubicBezTo>
                    <a:pt x="8134" y="9330"/>
                    <a:pt x="9330" y="8134"/>
                    <a:pt x="10800" y="813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7031305" y="697493"/>
            <a:ext cx="462754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_tradnl" dirty="0"/>
              <a:t>M1. Direccionamiento estratégico y propósito   </a:t>
            </a:r>
          </a:p>
        </p:txBody>
      </p:sp>
      <p:sp>
        <p:nvSpPr>
          <p:cNvPr id="102" name="CuadroTexto 101"/>
          <p:cNvSpPr txBox="1"/>
          <p:nvPr/>
        </p:nvSpPr>
        <p:spPr>
          <a:xfrm>
            <a:off x="8060232" y="1425028"/>
            <a:ext cx="226145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_tradnl" dirty="0"/>
              <a:t>M2. Metas y objetivos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8794696" y="2437697"/>
            <a:ext cx="11801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_tradnl" dirty="0"/>
              <a:t>M3. </a:t>
            </a:r>
            <a:r>
              <a:rPr lang="es-ES_tradnl" dirty="0" err="1"/>
              <a:t>Visi</a:t>
            </a:r>
            <a:r>
              <a:rPr lang="es-ES" dirty="0"/>
              <a:t>ón</a:t>
            </a:r>
            <a:endParaRPr lang="es-ES_tradnl" dirty="0"/>
          </a:p>
        </p:txBody>
      </p:sp>
      <p:sp>
        <p:nvSpPr>
          <p:cNvPr id="104" name="CuadroTexto 103"/>
          <p:cNvSpPr txBox="1"/>
          <p:nvPr/>
        </p:nvSpPr>
        <p:spPr>
          <a:xfrm>
            <a:off x="8775293" y="4553655"/>
            <a:ext cx="14143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_tradnl" dirty="0"/>
              <a:t>C1. Acuerdos</a:t>
            </a:r>
          </a:p>
        </p:txBody>
      </p:sp>
      <p:sp>
        <p:nvSpPr>
          <p:cNvPr id="105" name="CuadroTexto 104"/>
          <p:cNvSpPr txBox="1"/>
          <p:nvPr/>
        </p:nvSpPr>
        <p:spPr>
          <a:xfrm>
            <a:off x="8127771" y="5427658"/>
            <a:ext cx="310777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_tradnl" dirty="0"/>
              <a:t>C2. Coordinación</a:t>
            </a:r>
            <a:r>
              <a:rPr lang="es-ES" dirty="0"/>
              <a:t> e integración </a:t>
            </a:r>
            <a:endParaRPr lang="es-ES_tradnl" dirty="0"/>
          </a:p>
        </p:txBody>
      </p:sp>
      <p:sp>
        <p:nvSpPr>
          <p:cNvPr id="106" name="CuadroTexto 105"/>
          <p:cNvSpPr txBox="1"/>
          <p:nvPr/>
        </p:nvSpPr>
        <p:spPr>
          <a:xfrm>
            <a:off x="1933628" y="6001317"/>
            <a:ext cx="337325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P1. </a:t>
            </a:r>
            <a:r>
              <a:rPr lang="es-ES" dirty="0"/>
              <a:t>Desarrollo de capacidades</a:t>
            </a:r>
            <a:endParaRPr lang="es-ES_tradnl" dirty="0"/>
          </a:p>
        </p:txBody>
      </p:sp>
      <p:sp>
        <p:nvSpPr>
          <p:cNvPr id="107" name="CuadroTexto 106"/>
          <p:cNvSpPr txBox="1"/>
          <p:nvPr/>
        </p:nvSpPr>
        <p:spPr>
          <a:xfrm>
            <a:off x="6979570" y="5984830"/>
            <a:ext cx="122212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_tradnl" dirty="0"/>
              <a:t>C3. </a:t>
            </a:r>
            <a:r>
              <a:rPr lang="es-ES" dirty="0"/>
              <a:t>Valores</a:t>
            </a:r>
            <a:endParaRPr lang="es-ES_tradnl" dirty="0"/>
          </a:p>
        </p:txBody>
      </p:sp>
      <p:sp>
        <p:nvSpPr>
          <p:cNvPr id="108" name="CuadroTexto 107"/>
          <p:cNvSpPr txBox="1"/>
          <p:nvPr/>
        </p:nvSpPr>
        <p:spPr>
          <a:xfrm>
            <a:off x="1889435" y="5296491"/>
            <a:ext cx="216174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P2. </a:t>
            </a:r>
            <a:r>
              <a:rPr lang="es-ES" dirty="0"/>
              <a:t>Empoderamiento</a:t>
            </a:r>
            <a:endParaRPr lang="es-ES_tradnl" dirty="0"/>
          </a:p>
        </p:txBody>
      </p:sp>
      <p:sp>
        <p:nvSpPr>
          <p:cNvPr id="109" name="CuadroTexto 108"/>
          <p:cNvSpPr txBox="1"/>
          <p:nvPr/>
        </p:nvSpPr>
        <p:spPr>
          <a:xfrm>
            <a:off x="949623" y="4445442"/>
            <a:ext cx="260644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s-ES_tradnl" dirty="0"/>
              <a:t>P3. </a:t>
            </a:r>
            <a:r>
              <a:rPr lang="es-ES" dirty="0"/>
              <a:t>Orientación de equipo</a:t>
            </a:r>
            <a:endParaRPr lang="es-ES_tradnl" dirty="0"/>
          </a:p>
        </p:txBody>
      </p:sp>
      <p:sp>
        <p:nvSpPr>
          <p:cNvPr id="110" name="CuadroTexto 109"/>
          <p:cNvSpPr txBox="1"/>
          <p:nvPr/>
        </p:nvSpPr>
        <p:spPr>
          <a:xfrm>
            <a:off x="310336" y="2451072"/>
            <a:ext cx="305232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A1. Aprendizaje organizacional </a:t>
            </a:r>
            <a:endParaRPr lang="es-ES_tradnl" dirty="0"/>
          </a:p>
        </p:txBody>
      </p:sp>
      <p:sp>
        <p:nvSpPr>
          <p:cNvPr id="111" name="CuadroTexto 110"/>
          <p:cNvSpPr txBox="1"/>
          <p:nvPr/>
        </p:nvSpPr>
        <p:spPr>
          <a:xfrm>
            <a:off x="864113" y="1656641"/>
            <a:ext cx="305232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A2. Orientación al cambio</a:t>
            </a:r>
            <a:endParaRPr lang="es-ES_tradnl" dirty="0"/>
          </a:p>
        </p:txBody>
      </p:sp>
      <p:sp>
        <p:nvSpPr>
          <p:cNvPr id="112" name="CuadroTexto 111"/>
          <p:cNvSpPr txBox="1"/>
          <p:nvPr/>
        </p:nvSpPr>
        <p:spPr>
          <a:xfrm>
            <a:off x="1861199" y="820286"/>
            <a:ext cx="305232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A3. Enfoque al cliente</a:t>
            </a:r>
            <a:endParaRPr lang="es-ES_tradnl" dirty="0"/>
          </a:p>
        </p:txBody>
      </p:sp>
      <p:sp>
        <p:nvSpPr>
          <p:cNvPr id="114" name="CuadroTexto 113"/>
          <p:cNvSpPr txBox="1"/>
          <p:nvPr/>
        </p:nvSpPr>
        <p:spPr>
          <a:xfrm>
            <a:off x="5766246" y="1082528"/>
            <a:ext cx="4956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dirty="0"/>
              <a:t>75%</a:t>
            </a:r>
          </a:p>
        </p:txBody>
      </p:sp>
      <p:sp>
        <p:nvSpPr>
          <p:cNvPr id="4" name="Elipse 3"/>
          <p:cNvSpPr/>
          <p:nvPr/>
        </p:nvSpPr>
        <p:spPr>
          <a:xfrm>
            <a:off x="6508884" y="2275405"/>
            <a:ext cx="150390" cy="151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8" name="Elipse 117"/>
          <p:cNvSpPr/>
          <p:nvPr/>
        </p:nvSpPr>
        <p:spPr>
          <a:xfrm>
            <a:off x="6755438" y="2808096"/>
            <a:ext cx="150390" cy="148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9" name="Elipse 118"/>
          <p:cNvSpPr/>
          <p:nvPr/>
        </p:nvSpPr>
        <p:spPr>
          <a:xfrm>
            <a:off x="6907660" y="3202911"/>
            <a:ext cx="148815" cy="1481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0" name="Elipse 119"/>
          <p:cNvSpPr/>
          <p:nvPr/>
        </p:nvSpPr>
        <p:spPr>
          <a:xfrm>
            <a:off x="6632118" y="3814022"/>
            <a:ext cx="164915" cy="174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1" name="Elipse 120"/>
          <p:cNvSpPr/>
          <p:nvPr/>
        </p:nvSpPr>
        <p:spPr>
          <a:xfrm>
            <a:off x="6354060" y="4533673"/>
            <a:ext cx="154347" cy="1429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2" name="Elipse 121"/>
          <p:cNvSpPr/>
          <p:nvPr/>
        </p:nvSpPr>
        <p:spPr>
          <a:xfrm>
            <a:off x="6405236" y="3988287"/>
            <a:ext cx="148301" cy="1473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8116936" y="2635738"/>
            <a:ext cx="6479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dirty="0"/>
              <a:t>20,78%</a:t>
            </a:r>
          </a:p>
        </p:txBody>
      </p:sp>
      <p:sp>
        <p:nvSpPr>
          <p:cNvPr id="123" name="CuadroTexto 122"/>
          <p:cNvSpPr txBox="1"/>
          <p:nvPr/>
        </p:nvSpPr>
        <p:spPr>
          <a:xfrm>
            <a:off x="7608877" y="1810450"/>
            <a:ext cx="6479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dirty="0"/>
              <a:t>24.22%</a:t>
            </a:r>
          </a:p>
        </p:txBody>
      </p:sp>
      <p:sp>
        <p:nvSpPr>
          <p:cNvPr id="124" name="CuadroTexto 123"/>
          <p:cNvSpPr txBox="1"/>
          <p:nvPr/>
        </p:nvSpPr>
        <p:spPr>
          <a:xfrm>
            <a:off x="6730696" y="1212195"/>
            <a:ext cx="6479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dirty="0"/>
              <a:t>27.48%</a:t>
            </a:r>
          </a:p>
        </p:txBody>
      </p:sp>
      <p:sp>
        <p:nvSpPr>
          <p:cNvPr id="125" name="CuadroTexto 124"/>
          <p:cNvSpPr txBox="1"/>
          <p:nvPr/>
        </p:nvSpPr>
        <p:spPr>
          <a:xfrm>
            <a:off x="8165850" y="4447947"/>
            <a:ext cx="6479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dirty="0"/>
              <a:t>16,78%</a:t>
            </a:r>
          </a:p>
        </p:txBody>
      </p:sp>
      <p:sp>
        <p:nvSpPr>
          <p:cNvPr id="126" name="CuadroTexto 125"/>
          <p:cNvSpPr txBox="1"/>
          <p:nvPr/>
        </p:nvSpPr>
        <p:spPr>
          <a:xfrm>
            <a:off x="6763434" y="5759895"/>
            <a:ext cx="6479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dirty="0"/>
              <a:t>22,90%</a:t>
            </a:r>
          </a:p>
        </p:txBody>
      </p:sp>
      <p:sp>
        <p:nvSpPr>
          <p:cNvPr id="127" name="CuadroTexto 126"/>
          <p:cNvSpPr txBox="1"/>
          <p:nvPr/>
        </p:nvSpPr>
        <p:spPr>
          <a:xfrm>
            <a:off x="7538251" y="5253786"/>
            <a:ext cx="6479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dirty="0"/>
              <a:t>12,95%</a:t>
            </a:r>
          </a:p>
        </p:txBody>
      </p:sp>
      <p:sp>
        <p:nvSpPr>
          <p:cNvPr id="128" name="Elipse 127"/>
          <p:cNvSpPr/>
          <p:nvPr/>
        </p:nvSpPr>
        <p:spPr>
          <a:xfrm>
            <a:off x="5595161" y="4361296"/>
            <a:ext cx="131161" cy="146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9" name="CuadroTexto 128"/>
          <p:cNvSpPr txBox="1"/>
          <p:nvPr/>
        </p:nvSpPr>
        <p:spPr>
          <a:xfrm>
            <a:off x="4768355" y="5724370"/>
            <a:ext cx="6479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dirty="0"/>
              <a:t>18,76%</a:t>
            </a:r>
          </a:p>
        </p:txBody>
      </p:sp>
      <p:sp>
        <p:nvSpPr>
          <p:cNvPr id="130" name="Elipse 129"/>
          <p:cNvSpPr/>
          <p:nvPr/>
        </p:nvSpPr>
        <p:spPr>
          <a:xfrm>
            <a:off x="4982461" y="4501581"/>
            <a:ext cx="150030" cy="159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1" name="CuadroTexto 130"/>
          <p:cNvSpPr txBox="1"/>
          <p:nvPr/>
        </p:nvSpPr>
        <p:spPr>
          <a:xfrm>
            <a:off x="4014714" y="5245503"/>
            <a:ext cx="6479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dirty="0"/>
              <a:t>25,39%</a:t>
            </a:r>
          </a:p>
        </p:txBody>
      </p:sp>
      <p:sp>
        <p:nvSpPr>
          <p:cNvPr id="132" name="Elipse 131"/>
          <p:cNvSpPr/>
          <p:nvPr/>
        </p:nvSpPr>
        <p:spPr>
          <a:xfrm>
            <a:off x="4910244" y="3963520"/>
            <a:ext cx="160057" cy="1671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3" name="CuadroTexto 132"/>
          <p:cNvSpPr txBox="1"/>
          <p:nvPr/>
        </p:nvSpPr>
        <p:spPr>
          <a:xfrm>
            <a:off x="3476841" y="4432158"/>
            <a:ext cx="56938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dirty="0"/>
              <a:t>23,7%</a:t>
            </a:r>
          </a:p>
        </p:txBody>
      </p:sp>
      <p:sp>
        <p:nvSpPr>
          <p:cNvPr id="134" name="Elipse 133"/>
          <p:cNvSpPr/>
          <p:nvPr/>
        </p:nvSpPr>
        <p:spPr>
          <a:xfrm>
            <a:off x="5192672" y="3280187"/>
            <a:ext cx="164915" cy="174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5" name="CuadroTexto 134"/>
          <p:cNvSpPr txBox="1"/>
          <p:nvPr/>
        </p:nvSpPr>
        <p:spPr>
          <a:xfrm>
            <a:off x="3381070" y="2592439"/>
            <a:ext cx="6479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dirty="0"/>
              <a:t>16,07%</a:t>
            </a:r>
          </a:p>
        </p:txBody>
      </p:sp>
      <p:sp>
        <p:nvSpPr>
          <p:cNvPr id="136" name="Elipse 135"/>
          <p:cNvSpPr/>
          <p:nvPr/>
        </p:nvSpPr>
        <p:spPr>
          <a:xfrm>
            <a:off x="5449688" y="3106219"/>
            <a:ext cx="164915" cy="174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7" name="CuadroTexto 136"/>
          <p:cNvSpPr txBox="1"/>
          <p:nvPr/>
        </p:nvSpPr>
        <p:spPr>
          <a:xfrm>
            <a:off x="3983450" y="1809644"/>
            <a:ext cx="56938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dirty="0"/>
              <a:t>11,5%</a:t>
            </a:r>
          </a:p>
        </p:txBody>
      </p:sp>
      <p:sp>
        <p:nvSpPr>
          <p:cNvPr id="138" name="Elipse 137"/>
          <p:cNvSpPr/>
          <p:nvPr/>
        </p:nvSpPr>
        <p:spPr>
          <a:xfrm>
            <a:off x="5699058" y="3015252"/>
            <a:ext cx="164915" cy="174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9" name="CuadroTexto 138"/>
          <p:cNvSpPr txBox="1"/>
          <p:nvPr/>
        </p:nvSpPr>
        <p:spPr>
          <a:xfrm>
            <a:off x="4762720" y="1275988"/>
            <a:ext cx="6479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200" dirty="0"/>
              <a:t>10,26%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782440" y="1699726"/>
            <a:ext cx="4956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/>
              <a:t>50%</a:t>
            </a:r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742510CF-E23D-6F40-92D8-C736FA03EBF9}"/>
              </a:ext>
            </a:extLst>
          </p:cNvPr>
          <p:cNvSpPr txBox="1"/>
          <p:nvPr/>
        </p:nvSpPr>
        <p:spPr>
          <a:xfrm>
            <a:off x="5766988" y="2289025"/>
            <a:ext cx="4956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dirty="0"/>
              <a:t>25%</a:t>
            </a:r>
          </a:p>
        </p:txBody>
      </p:sp>
      <p:cxnSp>
        <p:nvCxnSpPr>
          <p:cNvPr id="117" name="Conector recto 116">
            <a:extLst>
              <a:ext uri="{FF2B5EF4-FFF2-40B4-BE49-F238E27FC236}">
                <a16:creationId xmlns:a16="http://schemas.microsoft.com/office/drawing/2014/main" id="{88907B6A-E999-8E4E-A1FB-497A4492E5E3}"/>
              </a:ext>
            </a:extLst>
          </p:cNvPr>
          <p:cNvCxnSpPr>
            <a:cxnSpLocks/>
            <a:stCxn id="118" idx="1"/>
            <a:endCxn id="4" idx="5"/>
          </p:cNvCxnSpPr>
          <p:nvPr/>
        </p:nvCxnSpPr>
        <p:spPr>
          <a:xfrm flipH="1" flipV="1">
            <a:off x="6637250" y="2404838"/>
            <a:ext cx="140212" cy="4249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ector recto 139">
            <a:extLst>
              <a:ext uri="{FF2B5EF4-FFF2-40B4-BE49-F238E27FC236}">
                <a16:creationId xmlns:a16="http://schemas.microsoft.com/office/drawing/2014/main" id="{9EC16924-2445-DA49-9990-4006D5F9CFF9}"/>
              </a:ext>
            </a:extLst>
          </p:cNvPr>
          <p:cNvCxnSpPr>
            <a:cxnSpLocks/>
            <a:stCxn id="118" idx="5"/>
            <a:endCxn id="119" idx="0"/>
          </p:cNvCxnSpPr>
          <p:nvPr/>
        </p:nvCxnSpPr>
        <p:spPr>
          <a:xfrm>
            <a:off x="6883804" y="2934615"/>
            <a:ext cx="98264" cy="2682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ector recto 140">
            <a:extLst>
              <a:ext uri="{FF2B5EF4-FFF2-40B4-BE49-F238E27FC236}">
                <a16:creationId xmlns:a16="http://schemas.microsoft.com/office/drawing/2014/main" id="{A055AD5D-E57B-D847-AA83-9D070DD8891B}"/>
              </a:ext>
            </a:extLst>
          </p:cNvPr>
          <p:cNvCxnSpPr>
            <a:cxnSpLocks/>
            <a:stCxn id="120" idx="7"/>
            <a:endCxn id="119" idx="4"/>
          </p:cNvCxnSpPr>
          <p:nvPr/>
        </p:nvCxnSpPr>
        <p:spPr>
          <a:xfrm flipV="1">
            <a:off x="6772882" y="3351100"/>
            <a:ext cx="209186" cy="4884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cto 141">
            <a:extLst>
              <a:ext uri="{FF2B5EF4-FFF2-40B4-BE49-F238E27FC236}">
                <a16:creationId xmlns:a16="http://schemas.microsoft.com/office/drawing/2014/main" id="{CD35F5BD-0AB5-024A-9F21-15E504B83DAA}"/>
              </a:ext>
            </a:extLst>
          </p:cNvPr>
          <p:cNvCxnSpPr>
            <a:cxnSpLocks/>
            <a:stCxn id="120" idx="3"/>
            <a:endCxn id="122" idx="7"/>
          </p:cNvCxnSpPr>
          <p:nvPr/>
        </p:nvCxnSpPr>
        <p:spPr>
          <a:xfrm flipH="1">
            <a:off x="6531819" y="3963077"/>
            <a:ext cx="124450" cy="467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ector recto 142">
            <a:extLst>
              <a:ext uri="{FF2B5EF4-FFF2-40B4-BE49-F238E27FC236}">
                <a16:creationId xmlns:a16="http://schemas.microsoft.com/office/drawing/2014/main" id="{E08D7E5B-D27E-4940-A6BC-E5A81BF85285}"/>
              </a:ext>
            </a:extLst>
          </p:cNvPr>
          <p:cNvCxnSpPr>
            <a:cxnSpLocks/>
            <a:stCxn id="121" idx="0"/>
            <a:endCxn id="122" idx="4"/>
          </p:cNvCxnSpPr>
          <p:nvPr/>
        </p:nvCxnSpPr>
        <p:spPr>
          <a:xfrm flipV="1">
            <a:off x="6431234" y="4135658"/>
            <a:ext cx="48153" cy="3980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ector recto 143">
            <a:extLst>
              <a:ext uri="{FF2B5EF4-FFF2-40B4-BE49-F238E27FC236}">
                <a16:creationId xmlns:a16="http://schemas.microsoft.com/office/drawing/2014/main" id="{452D9B11-62CF-C64F-B030-65921B2BBB24}"/>
              </a:ext>
            </a:extLst>
          </p:cNvPr>
          <p:cNvCxnSpPr>
            <a:cxnSpLocks/>
            <a:stCxn id="121" idx="2"/>
            <a:endCxn id="128" idx="6"/>
          </p:cNvCxnSpPr>
          <p:nvPr/>
        </p:nvCxnSpPr>
        <p:spPr>
          <a:xfrm flipH="1" flipV="1">
            <a:off x="5726322" y="4434699"/>
            <a:ext cx="627738" cy="1704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ector recto 144">
            <a:extLst>
              <a:ext uri="{FF2B5EF4-FFF2-40B4-BE49-F238E27FC236}">
                <a16:creationId xmlns:a16="http://schemas.microsoft.com/office/drawing/2014/main" id="{1A609EF9-B678-6A4E-B5D4-0E748A0B4732}"/>
              </a:ext>
            </a:extLst>
          </p:cNvPr>
          <p:cNvCxnSpPr>
            <a:cxnSpLocks/>
            <a:stCxn id="130" idx="6"/>
            <a:endCxn id="128" idx="2"/>
          </p:cNvCxnSpPr>
          <p:nvPr/>
        </p:nvCxnSpPr>
        <p:spPr>
          <a:xfrm flipV="1">
            <a:off x="5132491" y="4434699"/>
            <a:ext cx="462670" cy="1468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ector recto 145">
            <a:extLst>
              <a:ext uri="{FF2B5EF4-FFF2-40B4-BE49-F238E27FC236}">
                <a16:creationId xmlns:a16="http://schemas.microsoft.com/office/drawing/2014/main" id="{5FB39523-D470-1D48-8DC4-E5FA3870B98B}"/>
              </a:ext>
            </a:extLst>
          </p:cNvPr>
          <p:cNvCxnSpPr>
            <a:cxnSpLocks/>
            <a:stCxn id="130" idx="0"/>
            <a:endCxn id="132" idx="4"/>
          </p:cNvCxnSpPr>
          <p:nvPr/>
        </p:nvCxnSpPr>
        <p:spPr>
          <a:xfrm flipH="1" flipV="1">
            <a:off x="4990273" y="4130665"/>
            <a:ext cx="67203" cy="370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ector recto 146">
            <a:extLst>
              <a:ext uri="{FF2B5EF4-FFF2-40B4-BE49-F238E27FC236}">
                <a16:creationId xmlns:a16="http://schemas.microsoft.com/office/drawing/2014/main" id="{F8037E0F-3D93-7D4A-99CF-70BB42D1E362}"/>
              </a:ext>
            </a:extLst>
          </p:cNvPr>
          <p:cNvCxnSpPr>
            <a:cxnSpLocks/>
            <a:stCxn id="134" idx="3"/>
            <a:endCxn id="132" idx="0"/>
          </p:cNvCxnSpPr>
          <p:nvPr/>
        </p:nvCxnSpPr>
        <p:spPr>
          <a:xfrm flipH="1">
            <a:off x="4990273" y="3429242"/>
            <a:ext cx="226550" cy="534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ector recto 147">
            <a:extLst>
              <a:ext uri="{FF2B5EF4-FFF2-40B4-BE49-F238E27FC236}">
                <a16:creationId xmlns:a16="http://schemas.microsoft.com/office/drawing/2014/main" id="{EEAC29A8-3AD9-9947-9F77-0D9CB2A4D3F4}"/>
              </a:ext>
            </a:extLst>
          </p:cNvPr>
          <p:cNvCxnSpPr>
            <a:cxnSpLocks/>
            <a:stCxn id="134" idx="7"/>
            <a:endCxn id="136" idx="3"/>
          </p:cNvCxnSpPr>
          <p:nvPr/>
        </p:nvCxnSpPr>
        <p:spPr>
          <a:xfrm flipV="1">
            <a:off x="5333436" y="3255274"/>
            <a:ext cx="140403" cy="504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ector recto 148">
            <a:extLst>
              <a:ext uri="{FF2B5EF4-FFF2-40B4-BE49-F238E27FC236}">
                <a16:creationId xmlns:a16="http://schemas.microsoft.com/office/drawing/2014/main" id="{A78681FA-B207-7145-8414-A6060BEFE05C}"/>
              </a:ext>
            </a:extLst>
          </p:cNvPr>
          <p:cNvCxnSpPr>
            <a:cxnSpLocks/>
            <a:stCxn id="136" idx="6"/>
            <a:endCxn id="138" idx="2"/>
          </p:cNvCxnSpPr>
          <p:nvPr/>
        </p:nvCxnSpPr>
        <p:spPr>
          <a:xfrm flipV="1">
            <a:off x="5614603" y="3102567"/>
            <a:ext cx="84455" cy="909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ector recto 149">
            <a:extLst>
              <a:ext uri="{FF2B5EF4-FFF2-40B4-BE49-F238E27FC236}">
                <a16:creationId xmlns:a16="http://schemas.microsoft.com/office/drawing/2014/main" id="{004A323A-83DB-994F-A6DB-5ACF14EDAA3D}"/>
              </a:ext>
            </a:extLst>
          </p:cNvPr>
          <p:cNvCxnSpPr>
            <a:cxnSpLocks/>
            <a:stCxn id="4" idx="3"/>
            <a:endCxn id="138" idx="7"/>
          </p:cNvCxnSpPr>
          <p:nvPr/>
        </p:nvCxnSpPr>
        <p:spPr>
          <a:xfrm flipH="1">
            <a:off x="5839822" y="2404838"/>
            <a:ext cx="691086" cy="6359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>
            <a:extLst>
              <a:ext uri="{FF2B5EF4-FFF2-40B4-BE49-F238E27FC236}">
                <a16:creationId xmlns:a16="http://schemas.microsoft.com/office/drawing/2014/main" id="{A87A684A-72D3-5B44-A80C-0D178D02D77C}"/>
              </a:ext>
            </a:extLst>
          </p:cNvPr>
          <p:cNvSpPr/>
          <p:nvPr/>
        </p:nvSpPr>
        <p:spPr>
          <a:xfrm>
            <a:off x="6319509" y="2086643"/>
            <a:ext cx="522824" cy="549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1" name="Elipse 150">
            <a:extLst>
              <a:ext uri="{FF2B5EF4-FFF2-40B4-BE49-F238E27FC236}">
                <a16:creationId xmlns:a16="http://schemas.microsoft.com/office/drawing/2014/main" id="{7B5EB573-D5DB-8648-8847-03953D36AC58}"/>
              </a:ext>
            </a:extLst>
          </p:cNvPr>
          <p:cNvSpPr/>
          <p:nvPr/>
        </p:nvSpPr>
        <p:spPr>
          <a:xfrm>
            <a:off x="6156463" y="4352426"/>
            <a:ext cx="522824" cy="549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2" name="Elipse 151">
            <a:extLst>
              <a:ext uri="{FF2B5EF4-FFF2-40B4-BE49-F238E27FC236}">
                <a16:creationId xmlns:a16="http://schemas.microsoft.com/office/drawing/2014/main" id="{33C4E9B8-8390-CC48-B9C0-DE6CBB32A7A1}"/>
              </a:ext>
            </a:extLst>
          </p:cNvPr>
          <p:cNvSpPr/>
          <p:nvPr/>
        </p:nvSpPr>
        <p:spPr>
          <a:xfrm>
            <a:off x="4773065" y="4282521"/>
            <a:ext cx="522824" cy="549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3" name="Elipse 152">
            <a:extLst>
              <a:ext uri="{FF2B5EF4-FFF2-40B4-BE49-F238E27FC236}">
                <a16:creationId xmlns:a16="http://schemas.microsoft.com/office/drawing/2014/main" id="{818F5964-6C03-D141-94EA-25C2233F0539}"/>
              </a:ext>
            </a:extLst>
          </p:cNvPr>
          <p:cNvSpPr/>
          <p:nvPr/>
        </p:nvSpPr>
        <p:spPr>
          <a:xfrm>
            <a:off x="4899060" y="3084056"/>
            <a:ext cx="522824" cy="549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06F6B153-8B3B-8740-82D8-B662A40843CB}"/>
              </a:ext>
            </a:extLst>
          </p:cNvPr>
          <p:cNvSpPr/>
          <p:nvPr/>
        </p:nvSpPr>
        <p:spPr>
          <a:xfrm>
            <a:off x="17563" y="-40902"/>
            <a:ext cx="12175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7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5: despues de hacer el analisis construir los resultados para presentarlos de la siguiente manera:</a:t>
            </a:r>
          </a:p>
        </p:txBody>
      </p:sp>
    </p:spTree>
    <p:extLst>
      <p:ext uri="{BB962C8B-B14F-4D97-AF65-F5344CB8AC3E}">
        <p14:creationId xmlns:p14="http://schemas.microsoft.com/office/powerpoint/2010/main" val="1840533634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5"/>
          <p:cNvGrpSpPr/>
          <p:nvPr/>
        </p:nvGrpSpPr>
        <p:grpSpPr>
          <a:xfrm>
            <a:off x="3461064" y="1218544"/>
            <a:ext cx="5111435" cy="4805066"/>
            <a:chOff x="0" y="0"/>
            <a:chExt cx="5092700" cy="5092700"/>
          </a:xfrm>
        </p:grpSpPr>
        <p:sp>
          <p:nvSpPr>
            <p:cNvPr id="20" name="Shape 20"/>
            <p:cNvSpPr/>
            <p:nvPr/>
          </p:nvSpPr>
          <p:spPr>
            <a:xfrm>
              <a:off x="3015431" y="1666875"/>
              <a:ext cx="709464" cy="64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51" y="0"/>
                  </a:moveTo>
                  <a:lnTo>
                    <a:pt x="0" y="15037"/>
                  </a:lnTo>
                  <a:cubicBezTo>
                    <a:pt x="759" y="15998"/>
                    <a:pt x="1449" y="17022"/>
                    <a:pt x="2065" y="18100"/>
                  </a:cubicBezTo>
                  <a:cubicBezTo>
                    <a:pt x="2700" y="19209"/>
                    <a:pt x="3257" y="20379"/>
                    <a:pt x="3730" y="21600"/>
                  </a:cubicBezTo>
                  <a:lnTo>
                    <a:pt x="21600" y="13461"/>
                  </a:lnTo>
                  <a:cubicBezTo>
                    <a:pt x="20642" y="10939"/>
                    <a:pt x="19480" y="8535"/>
                    <a:pt x="18139" y="6273"/>
                  </a:cubicBezTo>
                  <a:cubicBezTo>
                    <a:pt x="16815" y="4039"/>
                    <a:pt x="15309" y="1937"/>
                    <a:pt x="13651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1" name="Shape 21"/>
            <p:cNvSpPr/>
            <p:nvPr/>
          </p:nvSpPr>
          <p:spPr>
            <a:xfrm>
              <a:off x="2806700" y="1384300"/>
              <a:ext cx="647589" cy="72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21" y="21600"/>
                  </a:moveTo>
                  <a:lnTo>
                    <a:pt x="21600" y="8216"/>
                  </a:lnTo>
                  <a:cubicBezTo>
                    <a:pt x="19684" y="6484"/>
                    <a:pt x="17583" y="4916"/>
                    <a:pt x="15325" y="3538"/>
                  </a:cubicBezTo>
                  <a:cubicBezTo>
                    <a:pt x="13068" y="2160"/>
                    <a:pt x="10653" y="972"/>
                    <a:pt x="8110" y="0"/>
                  </a:cubicBezTo>
                  <a:lnTo>
                    <a:pt x="0" y="17494"/>
                  </a:lnTo>
                  <a:cubicBezTo>
                    <a:pt x="1249" y="17986"/>
                    <a:pt x="2434" y="18582"/>
                    <a:pt x="3542" y="19271"/>
                  </a:cubicBezTo>
                  <a:cubicBezTo>
                    <a:pt x="4650" y="19959"/>
                    <a:pt x="5681" y="20739"/>
                    <a:pt x="6621" y="216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2" name="Shape 22"/>
            <p:cNvSpPr/>
            <p:nvPr/>
          </p:nvSpPr>
          <p:spPr>
            <a:xfrm>
              <a:off x="2552700" y="1282700"/>
              <a:ext cx="480927" cy="68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065"/>
                  </a:moveTo>
                  <a:cubicBezTo>
                    <a:pt x="1891" y="20078"/>
                    <a:pt x="3739" y="20221"/>
                    <a:pt x="5525" y="20480"/>
                  </a:cubicBezTo>
                  <a:cubicBezTo>
                    <a:pt x="7311" y="20740"/>
                    <a:pt x="9036" y="21117"/>
                    <a:pt x="10683" y="21600"/>
                  </a:cubicBezTo>
                  <a:lnTo>
                    <a:pt x="21600" y="3060"/>
                  </a:lnTo>
                  <a:cubicBezTo>
                    <a:pt x="18272" y="2086"/>
                    <a:pt x="14784" y="1328"/>
                    <a:pt x="11173" y="809"/>
                  </a:cubicBezTo>
                  <a:cubicBezTo>
                    <a:pt x="7561" y="291"/>
                    <a:pt x="3825" y="13"/>
                    <a:pt x="0" y="0"/>
                  </a:cubicBezTo>
                  <a:lnTo>
                    <a:pt x="0" y="2006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3" name="Shape 23"/>
            <p:cNvSpPr/>
            <p:nvPr/>
          </p:nvSpPr>
          <p:spPr>
            <a:xfrm>
              <a:off x="1638300" y="1384300"/>
              <a:ext cx="647576" cy="72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79" y="21600"/>
                  </a:moveTo>
                  <a:cubicBezTo>
                    <a:pt x="15919" y="20739"/>
                    <a:pt x="16950" y="19959"/>
                    <a:pt x="18058" y="19270"/>
                  </a:cubicBezTo>
                  <a:cubicBezTo>
                    <a:pt x="19166" y="18582"/>
                    <a:pt x="20351" y="17986"/>
                    <a:pt x="21600" y="17494"/>
                  </a:cubicBezTo>
                  <a:lnTo>
                    <a:pt x="13490" y="0"/>
                  </a:lnTo>
                  <a:cubicBezTo>
                    <a:pt x="10947" y="972"/>
                    <a:pt x="8532" y="2160"/>
                    <a:pt x="6274" y="3538"/>
                  </a:cubicBezTo>
                  <a:cubicBezTo>
                    <a:pt x="4016" y="4916"/>
                    <a:pt x="1915" y="6484"/>
                    <a:pt x="0" y="8216"/>
                  </a:cubicBezTo>
                  <a:lnTo>
                    <a:pt x="14979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4" name="Shape 24"/>
            <p:cNvSpPr/>
            <p:nvPr/>
          </p:nvSpPr>
          <p:spPr>
            <a:xfrm>
              <a:off x="2987675" y="2819400"/>
              <a:ext cx="717265" cy="63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19" y="0"/>
                  </a:moveTo>
                  <a:cubicBezTo>
                    <a:pt x="3432" y="1216"/>
                    <a:pt x="2844" y="2370"/>
                    <a:pt x="2166" y="3446"/>
                  </a:cubicBezTo>
                  <a:cubicBezTo>
                    <a:pt x="1522" y="4468"/>
                    <a:pt x="797" y="5421"/>
                    <a:pt x="0" y="6293"/>
                  </a:cubicBezTo>
                  <a:lnTo>
                    <a:pt x="13570" y="21600"/>
                  </a:lnTo>
                  <a:cubicBezTo>
                    <a:pt x="15232" y="19741"/>
                    <a:pt x="16736" y="17710"/>
                    <a:pt x="18064" y="15532"/>
                  </a:cubicBezTo>
                  <a:cubicBezTo>
                    <a:pt x="19439" y="13277"/>
                    <a:pt x="20627" y="10863"/>
                    <a:pt x="21600" y="8319"/>
                  </a:cubicBezTo>
                  <a:lnTo>
                    <a:pt x="391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5" name="Shape 25"/>
            <p:cNvSpPr/>
            <p:nvPr/>
          </p:nvSpPr>
          <p:spPr>
            <a:xfrm>
              <a:off x="1270000" y="2083525"/>
              <a:ext cx="674180" cy="48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45" y="20976"/>
                  </a:moveTo>
                  <a:cubicBezTo>
                    <a:pt x="20343" y="17424"/>
                    <a:pt x="20789" y="14022"/>
                    <a:pt x="21600" y="10875"/>
                  </a:cubicBezTo>
                  <a:lnTo>
                    <a:pt x="2792" y="0"/>
                  </a:lnTo>
                  <a:cubicBezTo>
                    <a:pt x="991" y="6492"/>
                    <a:pt x="0" y="13569"/>
                    <a:pt x="0" y="20976"/>
                  </a:cubicBezTo>
                  <a:cubicBezTo>
                    <a:pt x="0" y="21184"/>
                    <a:pt x="3" y="21392"/>
                    <a:pt x="6" y="21600"/>
                  </a:cubicBezTo>
                  <a:lnTo>
                    <a:pt x="20356" y="21600"/>
                  </a:lnTo>
                  <a:cubicBezTo>
                    <a:pt x="20350" y="21392"/>
                    <a:pt x="20345" y="21184"/>
                    <a:pt x="20345" y="2097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6" name="Shape 26"/>
            <p:cNvSpPr/>
            <p:nvPr/>
          </p:nvSpPr>
          <p:spPr>
            <a:xfrm>
              <a:off x="2057400" y="1282700"/>
              <a:ext cx="480951" cy="68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6" y="21600"/>
                  </a:moveTo>
                  <a:cubicBezTo>
                    <a:pt x="12563" y="21117"/>
                    <a:pt x="14288" y="20740"/>
                    <a:pt x="16075" y="20480"/>
                  </a:cubicBezTo>
                  <a:cubicBezTo>
                    <a:pt x="17861" y="20220"/>
                    <a:pt x="19708" y="20078"/>
                    <a:pt x="21600" y="20065"/>
                  </a:cubicBezTo>
                  <a:lnTo>
                    <a:pt x="21600" y="0"/>
                  </a:lnTo>
                  <a:cubicBezTo>
                    <a:pt x="17775" y="13"/>
                    <a:pt x="14039" y="291"/>
                    <a:pt x="10427" y="809"/>
                  </a:cubicBezTo>
                  <a:cubicBezTo>
                    <a:pt x="6816" y="1328"/>
                    <a:pt x="3328" y="2086"/>
                    <a:pt x="0" y="3060"/>
                  </a:cubicBezTo>
                  <a:lnTo>
                    <a:pt x="10916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7" name="Shape 27"/>
            <p:cNvSpPr/>
            <p:nvPr/>
          </p:nvSpPr>
          <p:spPr>
            <a:xfrm>
              <a:off x="1384300" y="2819400"/>
              <a:ext cx="720428" cy="6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03" y="0"/>
                  </a:moveTo>
                  <a:lnTo>
                    <a:pt x="0" y="8237"/>
                  </a:lnTo>
                  <a:cubicBezTo>
                    <a:pt x="975" y="10752"/>
                    <a:pt x="2156" y="13141"/>
                    <a:pt x="3520" y="15378"/>
                  </a:cubicBezTo>
                  <a:cubicBezTo>
                    <a:pt x="4884" y="17614"/>
                    <a:pt x="6431" y="19697"/>
                    <a:pt x="8136" y="21600"/>
                  </a:cubicBezTo>
                  <a:lnTo>
                    <a:pt x="21600" y="6390"/>
                  </a:lnTo>
                  <a:cubicBezTo>
                    <a:pt x="20772" y="5477"/>
                    <a:pt x="20018" y="4480"/>
                    <a:pt x="19349" y="3411"/>
                  </a:cubicBezTo>
                  <a:cubicBezTo>
                    <a:pt x="18679" y="2342"/>
                    <a:pt x="18094" y="1201"/>
                    <a:pt x="1760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8" name="Shape 28"/>
            <p:cNvSpPr/>
            <p:nvPr/>
          </p:nvSpPr>
          <p:spPr>
            <a:xfrm>
              <a:off x="1371600" y="1673225"/>
              <a:ext cx="709464" cy="6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71" y="21600"/>
                  </a:moveTo>
                  <a:cubicBezTo>
                    <a:pt x="18309" y="20321"/>
                    <a:pt x="18869" y="19108"/>
                    <a:pt x="19535" y="17976"/>
                  </a:cubicBezTo>
                  <a:cubicBezTo>
                    <a:pt x="20138" y="16950"/>
                    <a:pt x="20830" y="15990"/>
                    <a:pt x="21600" y="15111"/>
                  </a:cubicBezTo>
                  <a:lnTo>
                    <a:pt x="7924" y="0"/>
                  </a:lnTo>
                  <a:cubicBezTo>
                    <a:pt x="6266" y="1862"/>
                    <a:pt x="4767" y="3905"/>
                    <a:pt x="3461" y="6090"/>
                  </a:cubicBezTo>
                  <a:cubicBezTo>
                    <a:pt x="2092" y="8382"/>
                    <a:pt x="928" y="10836"/>
                    <a:pt x="0" y="13421"/>
                  </a:cubicBezTo>
                  <a:lnTo>
                    <a:pt x="17871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9" name="Shape 29"/>
            <p:cNvSpPr/>
            <p:nvPr/>
          </p:nvSpPr>
          <p:spPr>
            <a:xfrm>
              <a:off x="3124200" y="2578100"/>
              <a:ext cx="687711" cy="4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5" y="0"/>
                  </a:moveTo>
                  <a:cubicBezTo>
                    <a:pt x="1593" y="1852"/>
                    <a:pt x="1423" y="3659"/>
                    <a:pt x="1145" y="5406"/>
                  </a:cubicBezTo>
                  <a:cubicBezTo>
                    <a:pt x="868" y="7152"/>
                    <a:pt x="482" y="8838"/>
                    <a:pt x="0" y="10449"/>
                  </a:cubicBezTo>
                  <a:lnTo>
                    <a:pt x="18436" y="21600"/>
                  </a:lnTo>
                  <a:cubicBezTo>
                    <a:pt x="19407" y="18272"/>
                    <a:pt x="20171" y="14786"/>
                    <a:pt x="20706" y="11174"/>
                  </a:cubicBezTo>
                  <a:cubicBezTo>
                    <a:pt x="21241" y="7563"/>
                    <a:pt x="21547" y="3827"/>
                    <a:pt x="21600" y="0"/>
                  </a:cubicBezTo>
                  <a:lnTo>
                    <a:pt x="164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0" name="Shape 30"/>
            <p:cNvSpPr/>
            <p:nvPr/>
          </p:nvSpPr>
          <p:spPr>
            <a:xfrm>
              <a:off x="2784475" y="3009900"/>
              <a:ext cx="638374" cy="706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01" y="0"/>
                  </a:moveTo>
                  <a:cubicBezTo>
                    <a:pt x="5462" y="804"/>
                    <a:pt x="4440" y="1527"/>
                    <a:pt x="3350" y="2157"/>
                  </a:cubicBezTo>
                  <a:cubicBezTo>
                    <a:pt x="2295" y="2767"/>
                    <a:pt x="1175" y="3293"/>
                    <a:pt x="0" y="3722"/>
                  </a:cubicBezTo>
                  <a:lnTo>
                    <a:pt x="8225" y="21600"/>
                  </a:lnTo>
                  <a:cubicBezTo>
                    <a:pt x="10714" y="20711"/>
                    <a:pt x="13084" y="19604"/>
                    <a:pt x="15303" y="18303"/>
                  </a:cubicBezTo>
                  <a:cubicBezTo>
                    <a:pt x="17566" y="16976"/>
                    <a:pt x="19679" y="15443"/>
                    <a:pt x="21600" y="13739"/>
                  </a:cubicBezTo>
                  <a:lnTo>
                    <a:pt x="640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1" name="Shape 31"/>
            <p:cNvSpPr/>
            <p:nvPr/>
          </p:nvSpPr>
          <p:spPr>
            <a:xfrm>
              <a:off x="3136900" y="2082800"/>
              <a:ext cx="674180" cy="48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9" y="0"/>
                  </a:moveTo>
                  <a:lnTo>
                    <a:pt x="0" y="11017"/>
                  </a:lnTo>
                  <a:cubicBezTo>
                    <a:pt x="811" y="14123"/>
                    <a:pt x="1255" y="17480"/>
                    <a:pt x="1255" y="20984"/>
                  </a:cubicBezTo>
                  <a:cubicBezTo>
                    <a:pt x="1255" y="21191"/>
                    <a:pt x="1247" y="21395"/>
                    <a:pt x="1244" y="21600"/>
                  </a:cubicBezTo>
                  <a:lnTo>
                    <a:pt x="21594" y="21600"/>
                  </a:lnTo>
                  <a:cubicBezTo>
                    <a:pt x="21596" y="21395"/>
                    <a:pt x="21600" y="21190"/>
                    <a:pt x="21600" y="20984"/>
                  </a:cubicBezTo>
                  <a:cubicBezTo>
                    <a:pt x="21600" y="13579"/>
                    <a:pt x="20610" y="6502"/>
                    <a:pt x="18809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2" name="Shape 32"/>
            <p:cNvSpPr/>
            <p:nvPr/>
          </p:nvSpPr>
          <p:spPr>
            <a:xfrm>
              <a:off x="2552700" y="3139256"/>
              <a:ext cx="460450" cy="67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43" y="0"/>
                  </a:moveTo>
                  <a:cubicBezTo>
                    <a:pt x="8755" y="396"/>
                    <a:pt x="7107" y="707"/>
                    <a:pt x="5411" y="926"/>
                  </a:cubicBezTo>
                  <a:cubicBezTo>
                    <a:pt x="3656" y="1153"/>
                    <a:pt x="1849" y="1280"/>
                    <a:pt x="0" y="1298"/>
                  </a:cubicBezTo>
                  <a:lnTo>
                    <a:pt x="0" y="21600"/>
                  </a:lnTo>
                  <a:cubicBezTo>
                    <a:pt x="3867" y="21575"/>
                    <a:pt x="7647" y="21311"/>
                    <a:pt x="11311" y="20830"/>
                  </a:cubicBezTo>
                  <a:cubicBezTo>
                    <a:pt x="14857" y="20364"/>
                    <a:pt x="18296" y="19695"/>
                    <a:pt x="21600" y="18840"/>
                  </a:cubicBezTo>
                  <a:lnTo>
                    <a:pt x="1034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3" name="Shape 33"/>
            <p:cNvSpPr/>
            <p:nvPr/>
          </p:nvSpPr>
          <p:spPr>
            <a:xfrm>
              <a:off x="1270000" y="2578100"/>
              <a:ext cx="687711" cy="47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449"/>
                  </a:moveTo>
                  <a:cubicBezTo>
                    <a:pt x="21118" y="8838"/>
                    <a:pt x="20732" y="7152"/>
                    <a:pt x="20454" y="5405"/>
                  </a:cubicBezTo>
                  <a:cubicBezTo>
                    <a:pt x="20177" y="3659"/>
                    <a:pt x="20006" y="1852"/>
                    <a:pt x="19955" y="0"/>
                  </a:cubicBezTo>
                  <a:lnTo>
                    <a:pt x="0" y="0"/>
                  </a:lnTo>
                  <a:cubicBezTo>
                    <a:pt x="53" y="3827"/>
                    <a:pt x="359" y="7563"/>
                    <a:pt x="894" y="11174"/>
                  </a:cubicBezTo>
                  <a:cubicBezTo>
                    <a:pt x="1429" y="14785"/>
                    <a:pt x="2194" y="18272"/>
                    <a:pt x="3164" y="21600"/>
                  </a:cubicBezTo>
                  <a:lnTo>
                    <a:pt x="21600" y="104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4" name="Shape 34"/>
            <p:cNvSpPr/>
            <p:nvPr/>
          </p:nvSpPr>
          <p:spPr>
            <a:xfrm>
              <a:off x="1670050" y="3016250"/>
              <a:ext cx="628842" cy="69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731"/>
                  </a:moveTo>
                  <a:cubicBezTo>
                    <a:pt x="20469" y="3187"/>
                    <a:pt x="19372" y="2602"/>
                    <a:pt x="18308" y="1981"/>
                  </a:cubicBezTo>
                  <a:cubicBezTo>
                    <a:pt x="17246" y="1360"/>
                    <a:pt x="16212" y="699"/>
                    <a:pt x="15211" y="0"/>
                  </a:cubicBezTo>
                  <a:lnTo>
                    <a:pt x="0" y="13765"/>
                  </a:lnTo>
                  <a:cubicBezTo>
                    <a:pt x="1878" y="15449"/>
                    <a:pt x="3950" y="16963"/>
                    <a:pt x="6174" y="18272"/>
                  </a:cubicBezTo>
                  <a:cubicBezTo>
                    <a:pt x="8421" y="19595"/>
                    <a:pt x="10827" y="20714"/>
                    <a:pt x="13360" y="21600"/>
                  </a:cubicBezTo>
                  <a:lnTo>
                    <a:pt x="21600" y="373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5" name="Shape 35"/>
            <p:cNvSpPr/>
            <p:nvPr/>
          </p:nvSpPr>
          <p:spPr>
            <a:xfrm>
              <a:off x="2070100" y="3136900"/>
              <a:ext cx="466831" cy="67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69"/>
                  </a:moveTo>
                  <a:cubicBezTo>
                    <a:pt x="19776" y="1357"/>
                    <a:pt x="17992" y="1230"/>
                    <a:pt x="16262" y="998"/>
                  </a:cubicBezTo>
                  <a:cubicBezTo>
                    <a:pt x="14533" y="767"/>
                    <a:pt x="12857" y="430"/>
                    <a:pt x="11250" y="0"/>
                  </a:cubicBezTo>
                  <a:lnTo>
                    <a:pt x="0" y="18699"/>
                  </a:lnTo>
                  <a:cubicBezTo>
                    <a:pt x="3340" y="19623"/>
                    <a:pt x="6832" y="20342"/>
                    <a:pt x="10443" y="20833"/>
                  </a:cubicBezTo>
                  <a:cubicBezTo>
                    <a:pt x="14054" y="21324"/>
                    <a:pt x="17784" y="21587"/>
                    <a:pt x="21600" y="21600"/>
                  </a:cubicBezTo>
                  <a:lnTo>
                    <a:pt x="21600" y="136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6" name="Shape 36"/>
            <p:cNvSpPr/>
            <p:nvPr/>
          </p:nvSpPr>
          <p:spPr>
            <a:xfrm>
              <a:off x="4076" y="1590675"/>
              <a:ext cx="770098" cy="97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17807" y="21298"/>
                  </a:moveTo>
                  <a:cubicBezTo>
                    <a:pt x="17802" y="15688"/>
                    <a:pt x="19150" y="10327"/>
                    <a:pt x="21595" y="5404"/>
                  </a:cubicBezTo>
                  <a:lnTo>
                    <a:pt x="5140" y="0"/>
                  </a:lnTo>
                  <a:cubicBezTo>
                    <a:pt x="1825" y="6588"/>
                    <a:pt x="-5" y="13773"/>
                    <a:pt x="0" y="21298"/>
                  </a:cubicBezTo>
                  <a:cubicBezTo>
                    <a:pt x="0" y="21399"/>
                    <a:pt x="3" y="21499"/>
                    <a:pt x="5" y="21600"/>
                  </a:cubicBezTo>
                  <a:lnTo>
                    <a:pt x="17811" y="21600"/>
                  </a:lnTo>
                  <a:cubicBezTo>
                    <a:pt x="17809" y="21499"/>
                    <a:pt x="17807" y="21399"/>
                    <a:pt x="17807" y="2129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7" name="Shape 37"/>
            <p:cNvSpPr/>
            <p:nvPr/>
          </p:nvSpPr>
          <p:spPr>
            <a:xfrm>
              <a:off x="2552700" y="12700"/>
              <a:ext cx="967036" cy="78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583"/>
                  </a:lnTo>
                  <a:cubicBezTo>
                    <a:pt x="2864" y="17595"/>
                    <a:pt x="5661" y="17957"/>
                    <a:pt x="8365" y="18638"/>
                  </a:cubicBezTo>
                  <a:cubicBezTo>
                    <a:pt x="11069" y="19318"/>
                    <a:pt x="13680" y="20317"/>
                    <a:pt x="16171" y="21600"/>
                  </a:cubicBezTo>
                  <a:lnTo>
                    <a:pt x="21600" y="5352"/>
                  </a:lnTo>
                  <a:cubicBezTo>
                    <a:pt x="18272" y="3639"/>
                    <a:pt x="14785" y="2307"/>
                    <a:pt x="11173" y="1400"/>
                  </a:cubicBezTo>
                  <a:cubicBezTo>
                    <a:pt x="7562" y="493"/>
                    <a:pt x="3825" y="12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8" name="Shape 38"/>
            <p:cNvSpPr/>
            <p:nvPr/>
          </p:nvSpPr>
          <p:spPr>
            <a:xfrm>
              <a:off x="1574800" y="12700"/>
              <a:ext cx="967061" cy="78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9" y="21600"/>
                  </a:moveTo>
                  <a:cubicBezTo>
                    <a:pt x="7920" y="20317"/>
                    <a:pt x="10531" y="19318"/>
                    <a:pt x="13235" y="18638"/>
                  </a:cubicBezTo>
                  <a:cubicBezTo>
                    <a:pt x="15939" y="17957"/>
                    <a:pt x="18736" y="17595"/>
                    <a:pt x="21600" y="17583"/>
                  </a:cubicBezTo>
                  <a:lnTo>
                    <a:pt x="21600" y="0"/>
                  </a:lnTo>
                  <a:cubicBezTo>
                    <a:pt x="17775" y="12"/>
                    <a:pt x="14038" y="493"/>
                    <a:pt x="10427" y="1400"/>
                  </a:cubicBezTo>
                  <a:cubicBezTo>
                    <a:pt x="6815" y="2307"/>
                    <a:pt x="3328" y="3639"/>
                    <a:pt x="0" y="5352"/>
                  </a:cubicBezTo>
                  <a:lnTo>
                    <a:pt x="5429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9" name="Shape 39"/>
            <p:cNvSpPr/>
            <p:nvPr/>
          </p:nvSpPr>
          <p:spPr>
            <a:xfrm>
              <a:off x="4312102" y="1593655"/>
              <a:ext cx="770285" cy="97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0" y="5434"/>
                  </a:moveTo>
                  <a:cubicBezTo>
                    <a:pt x="2447" y="10342"/>
                    <a:pt x="3795" y="15693"/>
                    <a:pt x="3793" y="21296"/>
                  </a:cubicBezTo>
                  <a:cubicBezTo>
                    <a:pt x="3793" y="21397"/>
                    <a:pt x="3791" y="21499"/>
                    <a:pt x="3788" y="21600"/>
                  </a:cubicBezTo>
                  <a:lnTo>
                    <a:pt x="21594" y="21600"/>
                  </a:lnTo>
                  <a:cubicBezTo>
                    <a:pt x="21596" y="21499"/>
                    <a:pt x="21598" y="21397"/>
                    <a:pt x="21599" y="21296"/>
                  </a:cubicBezTo>
                  <a:cubicBezTo>
                    <a:pt x="21600" y="13768"/>
                    <a:pt x="19769" y="6582"/>
                    <a:pt x="16453" y="0"/>
                  </a:cubicBezTo>
                  <a:lnTo>
                    <a:pt x="0" y="543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0" name="Shape 40"/>
            <p:cNvSpPr/>
            <p:nvPr/>
          </p:nvSpPr>
          <p:spPr>
            <a:xfrm>
              <a:off x="3886200" y="3302000"/>
              <a:ext cx="996120" cy="104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74" y="0"/>
                  </a:moveTo>
                  <a:cubicBezTo>
                    <a:pt x="7819" y="2327"/>
                    <a:pt x="6535" y="4538"/>
                    <a:pt x="5047" y="6606"/>
                  </a:cubicBezTo>
                  <a:cubicBezTo>
                    <a:pt x="3559" y="8674"/>
                    <a:pt x="1867" y="10601"/>
                    <a:pt x="0" y="12359"/>
                  </a:cubicBezTo>
                  <a:lnTo>
                    <a:pt x="9736" y="21600"/>
                  </a:lnTo>
                  <a:cubicBezTo>
                    <a:pt x="12238" y="19240"/>
                    <a:pt x="14502" y="16654"/>
                    <a:pt x="16492" y="13876"/>
                  </a:cubicBezTo>
                  <a:cubicBezTo>
                    <a:pt x="18481" y="11098"/>
                    <a:pt x="20196" y="8129"/>
                    <a:pt x="21600" y="5003"/>
                  </a:cubicBezTo>
                  <a:lnTo>
                    <a:pt x="887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1" name="Shape 41"/>
            <p:cNvSpPr/>
            <p:nvPr/>
          </p:nvSpPr>
          <p:spPr>
            <a:xfrm>
              <a:off x="195212" y="762000"/>
              <a:ext cx="985641" cy="106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649"/>
                  </a:moveTo>
                  <a:lnTo>
                    <a:pt x="12859" y="21600"/>
                  </a:lnTo>
                  <a:cubicBezTo>
                    <a:pt x="13850" y="19270"/>
                    <a:pt x="15086" y="17054"/>
                    <a:pt x="16540" y="14981"/>
                  </a:cubicBezTo>
                  <a:cubicBezTo>
                    <a:pt x="18014" y="12880"/>
                    <a:pt x="19711" y="10926"/>
                    <a:pt x="21600" y="9147"/>
                  </a:cubicBezTo>
                  <a:lnTo>
                    <a:pt x="11760" y="0"/>
                  </a:lnTo>
                  <a:cubicBezTo>
                    <a:pt x="9230" y="2374"/>
                    <a:pt x="6955" y="4982"/>
                    <a:pt x="4975" y="7786"/>
                  </a:cubicBezTo>
                  <a:cubicBezTo>
                    <a:pt x="3014" y="10561"/>
                    <a:pt x="1343" y="13528"/>
                    <a:pt x="0" y="166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2" name="Shape 42"/>
            <p:cNvSpPr/>
            <p:nvPr/>
          </p:nvSpPr>
          <p:spPr>
            <a:xfrm>
              <a:off x="208923" y="3302000"/>
              <a:ext cx="990378" cy="104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26" y="0"/>
                  </a:moveTo>
                  <a:lnTo>
                    <a:pt x="0" y="5003"/>
                  </a:lnTo>
                  <a:cubicBezTo>
                    <a:pt x="1404" y="8129"/>
                    <a:pt x="3119" y="11098"/>
                    <a:pt x="5108" y="13876"/>
                  </a:cubicBezTo>
                  <a:cubicBezTo>
                    <a:pt x="7098" y="16654"/>
                    <a:pt x="9362" y="19240"/>
                    <a:pt x="11863" y="21600"/>
                  </a:cubicBezTo>
                  <a:lnTo>
                    <a:pt x="21600" y="12359"/>
                  </a:lnTo>
                  <a:cubicBezTo>
                    <a:pt x="19733" y="10600"/>
                    <a:pt x="18041" y="8674"/>
                    <a:pt x="16553" y="6606"/>
                  </a:cubicBezTo>
                  <a:cubicBezTo>
                    <a:pt x="15065" y="4537"/>
                    <a:pt x="13781" y="2327"/>
                    <a:pt x="1272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3" name="Shape 43"/>
            <p:cNvSpPr/>
            <p:nvPr/>
          </p:nvSpPr>
          <p:spPr>
            <a:xfrm>
              <a:off x="3276600" y="3911600"/>
              <a:ext cx="1053443" cy="98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93" y="0"/>
                  </a:moveTo>
                  <a:cubicBezTo>
                    <a:pt x="10622" y="1852"/>
                    <a:pt x="8687" y="3525"/>
                    <a:pt x="6613" y="4992"/>
                  </a:cubicBezTo>
                  <a:cubicBezTo>
                    <a:pt x="4539" y="6459"/>
                    <a:pt x="2326" y="7721"/>
                    <a:pt x="0" y="8749"/>
                  </a:cubicBezTo>
                  <a:lnTo>
                    <a:pt x="4984" y="21600"/>
                  </a:lnTo>
                  <a:cubicBezTo>
                    <a:pt x="8105" y="20219"/>
                    <a:pt x="11074" y="18524"/>
                    <a:pt x="13855" y="16550"/>
                  </a:cubicBezTo>
                  <a:cubicBezTo>
                    <a:pt x="16636" y="14577"/>
                    <a:pt x="19229" y="12326"/>
                    <a:pt x="21600" y="9834"/>
                  </a:cubicBezTo>
                  <a:lnTo>
                    <a:pt x="1239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4" name="Shape 44"/>
            <p:cNvSpPr/>
            <p:nvPr/>
          </p:nvSpPr>
          <p:spPr>
            <a:xfrm>
              <a:off x="3289300" y="203200"/>
              <a:ext cx="1059384" cy="1000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70"/>
                  </a:moveTo>
                  <a:cubicBezTo>
                    <a:pt x="2346" y="13722"/>
                    <a:pt x="4573" y="15011"/>
                    <a:pt x="6656" y="16509"/>
                  </a:cubicBezTo>
                  <a:cubicBezTo>
                    <a:pt x="8739" y="18007"/>
                    <a:pt x="10678" y="19713"/>
                    <a:pt x="12445" y="21600"/>
                  </a:cubicBezTo>
                  <a:lnTo>
                    <a:pt x="21600" y="11905"/>
                  </a:lnTo>
                  <a:cubicBezTo>
                    <a:pt x="19237" y="9386"/>
                    <a:pt x="16644" y="7110"/>
                    <a:pt x="13858" y="5113"/>
                  </a:cubicBezTo>
                  <a:cubicBezTo>
                    <a:pt x="11072" y="3116"/>
                    <a:pt x="8093" y="1399"/>
                    <a:pt x="4956" y="0"/>
                  </a:cubicBezTo>
                  <a:lnTo>
                    <a:pt x="0" y="1267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5" name="Shape 45"/>
            <p:cNvSpPr/>
            <p:nvPr/>
          </p:nvSpPr>
          <p:spPr>
            <a:xfrm>
              <a:off x="4305300" y="2578100"/>
              <a:ext cx="783890" cy="9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03" y="0"/>
                  </a:moveTo>
                  <a:cubicBezTo>
                    <a:pt x="4055" y="2855"/>
                    <a:pt x="3670" y="5642"/>
                    <a:pt x="2976" y="8337"/>
                  </a:cubicBezTo>
                  <a:cubicBezTo>
                    <a:pt x="2282" y="11031"/>
                    <a:pt x="1279" y="13633"/>
                    <a:pt x="0" y="16115"/>
                  </a:cubicBezTo>
                  <a:lnTo>
                    <a:pt x="16169" y="21600"/>
                  </a:lnTo>
                  <a:cubicBezTo>
                    <a:pt x="17876" y="18273"/>
                    <a:pt x="19210" y="14786"/>
                    <a:pt x="20129" y="11174"/>
                  </a:cubicBezTo>
                  <a:cubicBezTo>
                    <a:pt x="21048" y="7563"/>
                    <a:pt x="21552" y="3826"/>
                    <a:pt x="21600" y="0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6" name="Shape 46"/>
            <p:cNvSpPr/>
            <p:nvPr/>
          </p:nvSpPr>
          <p:spPr>
            <a:xfrm>
              <a:off x="749300" y="206375"/>
              <a:ext cx="1056196" cy="997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83" y="21600"/>
                  </a:moveTo>
                  <a:cubicBezTo>
                    <a:pt x="10951" y="19703"/>
                    <a:pt x="12896" y="17990"/>
                    <a:pt x="14989" y="16493"/>
                  </a:cubicBezTo>
                  <a:cubicBezTo>
                    <a:pt x="17057" y="15012"/>
                    <a:pt x="19270" y="13742"/>
                    <a:pt x="21600" y="12711"/>
                  </a:cubicBezTo>
                  <a:lnTo>
                    <a:pt x="16629" y="0"/>
                  </a:lnTo>
                  <a:cubicBezTo>
                    <a:pt x="13506" y="1380"/>
                    <a:pt x="10539" y="3080"/>
                    <a:pt x="7765" y="5061"/>
                  </a:cubicBezTo>
                  <a:cubicBezTo>
                    <a:pt x="4967" y="7059"/>
                    <a:pt x="2367" y="9343"/>
                    <a:pt x="0" y="11874"/>
                  </a:cubicBezTo>
                  <a:lnTo>
                    <a:pt x="9183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7" name="Shape 47"/>
            <p:cNvSpPr/>
            <p:nvPr/>
          </p:nvSpPr>
          <p:spPr>
            <a:xfrm>
              <a:off x="762000" y="3911600"/>
              <a:ext cx="1053431" cy="98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749"/>
                  </a:moveTo>
                  <a:cubicBezTo>
                    <a:pt x="19274" y="7721"/>
                    <a:pt x="17061" y="6460"/>
                    <a:pt x="14987" y="4992"/>
                  </a:cubicBezTo>
                  <a:cubicBezTo>
                    <a:pt x="12913" y="3525"/>
                    <a:pt x="10978" y="1852"/>
                    <a:pt x="9207" y="0"/>
                  </a:cubicBezTo>
                  <a:lnTo>
                    <a:pt x="0" y="9834"/>
                  </a:lnTo>
                  <a:cubicBezTo>
                    <a:pt x="2371" y="12326"/>
                    <a:pt x="4964" y="14577"/>
                    <a:pt x="7745" y="16550"/>
                  </a:cubicBezTo>
                  <a:cubicBezTo>
                    <a:pt x="10526" y="18524"/>
                    <a:pt x="13494" y="20219"/>
                    <a:pt x="16616" y="21600"/>
                  </a:cubicBezTo>
                  <a:lnTo>
                    <a:pt x="21600" y="87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8" name="Shape 48"/>
            <p:cNvSpPr/>
            <p:nvPr/>
          </p:nvSpPr>
          <p:spPr>
            <a:xfrm>
              <a:off x="6201" y="2578100"/>
              <a:ext cx="777683" cy="9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15"/>
                  </a:moveTo>
                  <a:cubicBezTo>
                    <a:pt x="20321" y="13632"/>
                    <a:pt x="19319" y="11031"/>
                    <a:pt x="18625" y="8337"/>
                  </a:cubicBezTo>
                  <a:cubicBezTo>
                    <a:pt x="17931" y="5642"/>
                    <a:pt x="17545" y="2855"/>
                    <a:pt x="17497" y="0"/>
                  </a:cubicBezTo>
                  <a:lnTo>
                    <a:pt x="0" y="0"/>
                  </a:lnTo>
                  <a:cubicBezTo>
                    <a:pt x="47" y="3826"/>
                    <a:pt x="552" y="7563"/>
                    <a:pt x="1471" y="11174"/>
                  </a:cubicBezTo>
                  <a:cubicBezTo>
                    <a:pt x="2390" y="14786"/>
                    <a:pt x="3724" y="18273"/>
                    <a:pt x="5431" y="21600"/>
                  </a:cubicBezTo>
                  <a:lnTo>
                    <a:pt x="21600" y="1611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9" name="Shape 49"/>
            <p:cNvSpPr/>
            <p:nvPr/>
          </p:nvSpPr>
          <p:spPr>
            <a:xfrm>
              <a:off x="2552700" y="4318000"/>
              <a:ext cx="952909" cy="7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0" y="0"/>
                  </a:moveTo>
                  <a:cubicBezTo>
                    <a:pt x="13605" y="1242"/>
                    <a:pt x="11005" y="2208"/>
                    <a:pt x="8315" y="2866"/>
                  </a:cubicBezTo>
                  <a:cubicBezTo>
                    <a:pt x="5625" y="3524"/>
                    <a:pt x="2845" y="3874"/>
                    <a:pt x="0" y="3885"/>
                  </a:cubicBezTo>
                  <a:lnTo>
                    <a:pt x="0" y="21600"/>
                  </a:lnTo>
                  <a:cubicBezTo>
                    <a:pt x="3821" y="21589"/>
                    <a:pt x="7554" y="21118"/>
                    <a:pt x="11165" y="20232"/>
                  </a:cubicBezTo>
                  <a:cubicBezTo>
                    <a:pt x="14777" y="19346"/>
                    <a:pt x="18266" y="18044"/>
                    <a:pt x="21600" y="16369"/>
                  </a:cubicBezTo>
                  <a:lnTo>
                    <a:pt x="1609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0" name="Shape 50"/>
            <p:cNvSpPr/>
            <p:nvPr/>
          </p:nvSpPr>
          <p:spPr>
            <a:xfrm>
              <a:off x="1587500" y="4318000"/>
              <a:ext cx="952941" cy="7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6"/>
                  </a:moveTo>
                  <a:cubicBezTo>
                    <a:pt x="18755" y="3874"/>
                    <a:pt x="15975" y="3524"/>
                    <a:pt x="13285" y="2866"/>
                  </a:cubicBezTo>
                  <a:cubicBezTo>
                    <a:pt x="10594" y="2208"/>
                    <a:pt x="7994" y="1242"/>
                    <a:pt x="5509" y="0"/>
                  </a:cubicBezTo>
                  <a:lnTo>
                    <a:pt x="0" y="16369"/>
                  </a:lnTo>
                  <a:cubicBezTo>
                    <a:pt x="3334" y="18044"/>
                    <a:pt x="6823" y="19346"/>
                    <a:pt x="10435" y="20232"/>
                  </a:cubicBezTo>
                  <a:cubicBezTo>
                    <a:pt x="14046" y="21118"/>
                    <a:pt x="17779" y="21589"/>
                    <a:pt x="21600" y="21600"/>
                  </a:cubicBezTo>
                  <a:lnTo>
                    <a:pt x="21600" y="388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1" name="Shape 51"/>
            <p:cNvSpPr/>
            <p:nvPr/>
          </p:nvSpPr>
          <p:spPr>
            <a:xfrm>
              <a:off x="1816100" y="647700"/>
              <a:ext cx="724006" cy="731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1" y="21600"/>
                  </a:moveTo>
                  <a:cubicBezTo>
                    <a:pt x="9462" y="20690"/>
                    <a:pt x="11779" y="19982"/>
                    <a:pt x="14178" y="19498"/>
                  </a:cubicBezTo>
                  <a:cubicBezTo>
                    <a:pt x="16577" y="19014"/>
                    <a:pt x="19059" y="18754"/>
                    <a:pt x="21600" y="18742"/>
                  </a:cubicBezTo>
                  <a:lnTo>
                    <a:pt x="21600" y="0"/>
                  </a:lnTo>
                  <a:cubicBezTo>
                    <a:pt x="17775" y="12"/>
                    <a:pt x="14039" y="399"/>
                    <a:pt x="10427" y="1124"/>
                  </a:cubicBezTo>
                  <a:cubicBezTo>
                    <a:pt x="6815" y="1849"/>
                    <a:pt x="3328" y="2914"/>
                    <a:pt x="0" y="4281"/>
                  </a:cubicBezTo>
                  <a:lnTo>
                    <a:pt x="725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2" name="Shape 52"/>
            <p:cNvSpPr/>
            <p:nvPr/>
          </p:nvSpPr>
          <p:spPr>
            <a:xfrm>
              <a:off x="2552700" y="647700"/>
              <a:ext cx="723987" cy="73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2"/>
                  </a:lnTo>
                  <a:cubicBezTo>
                    <a:pt x="2541" y="18754"/>
                    <a:pt x="5023" y="19014"/>
                    <a:pt x="7422" y="19498"/>
                  </a:cubicBezTo>
                  <a:cubicBezTo>
                    <a:pt x="9821" y="19982"/>
                    <a:pt x="12137" y="20690"/>
                    <a:pt x="14348" y="21600"/>
                  </a:cubicBezTo>
                  <a:lnTo>
                    <a:pt x="21600" y="4281"/>
                  </a:lnTo>
                  <a:cubicBezTo>
                    <a:pt x="18272" y="2913"/>
                    <a:pt x="14785" y="1849"/>
                    <a:pt x="11173" y="1124"/>
                  </a:cubicBezTo>
                  <a:cubicBezTo>
                    <a:pt x="7561" y="399"/>
                    <a:pt x="3825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3" name="Shape 53"/>
            <p:cNvSpPr/>
            <p:nvPr/>
          </p:nvSpPr>
          <p:spPr>
            <a:xfrm>
              <a:off x="635000" y="2578100"/>
              <a:ext cx="735744" cy="71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47"/>
                  </a:moveTo>
                  <a:cubicBezTo>
                    <a:pt x="20693" y="12052"/>
                    <a:pt x="19978" y="9752"/>
                    <a:pt x="19478" y="7370"/>
                  </a:cubicBezTo>
                  <a:cubicBezTo>
                    <a:pt x="18978" y="4988"/>
                    <a:pt x="18692" y="2524"/>
                    <a:pt x="18642" y="0"/>
                  </a:cubicBezTo>
                  <a:lnTo>
                    <a:pt x="0" y="0"/>
                  </a:lnTo>
                  <a:cubicBezTo>
                    <a:pt x="50" y="3826"/>
                    <a:pt x="461" y="7563"/>
                    <a:pt x="1201" y="11174"/>
                  </a:cubicBezTo>
                  <a:cubicBezTo>
                    <a:pt x="1940" y="14786"/>
                    <a:pt x="3008" y="18273"/>
                    <a:pt x="4371" y="21600"/>
                  </a:cubicBezTo>
                  <a:lnTo>
                    <a:pt x="21600" y="14247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4" name="Shape 54"/>
            <p:cNvSpPr/>
            <p:nvPr/>
          </p:nvSpPr>
          <p:spPr>
            <a:xfrm>
              <a:off x="774700" y="1219200"/>
              <a:ext cx="852587" cy="84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97"/>
                  </a:moveTo>
                  <a:lnTo>
                    <a:pt x="14866" y="21600"/>
                  </a:lnTo>
                  <a:cubicBezTo>
                    <a:pt x="15649" y="19670"/>
                    <a:pt x="16617" y="17833"/>
                    <a:pt x="17746" y="16111"/>
                  </a:cubicBezTo>
                  <a:cubicBezTo>
                    <a:pt x="18873" y="14392"/>
                    <a:pt x="20167" y="12782"/>
                    <a:pt x="21600" y="11311"/>
                  </a:cubicBezTo>
                  <a:lnTo>
                    <a:pt x="10224" y="0"/>
                  </a:lnTo>
                  <a:cubicBezTo>
                    <a:pt x="8055" y="2211"/>
                    <a:pt x="6094" y="4626"/>
                    <a:pt x="4375" y="7214"/>
                  </a:cubicBezTo>
                  <a:cubicBezTo>
                    <a:pt x="2669" y="9781"/>
                    <a:pt x="1200" y="12520"/>
                    <a:pt x="0" y="1539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5" name="Shape 55"/>
            <p:cNvSpPr/>
            <p:nvPr/>
          </p:nvSpPr>
          <p:spPr>
            <a:xfrm>
              <a:off x="800100" y="3060700"/>
              <a:ext cx="855055" cy="83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5" y="0"/>
                  </a:moveTo>
                  <a:lnTo>
                    <a:pt x="0" y="6266"/>
                  </a:lnTo>
                  <a:cubicBezTo>
                    <a:pt x="1222" y="9183"/>
                    <a:pt x="2719" y="11952"/>
                    <a:pt x="4458" y="14538"/>
                  </a:cubicBezTo>
                  <a:cubicBezTo>
                    <a:pt x="6168" y="17080"/>
                    <a:pt x="8111" y="19444"/>
                    <a:pt x="10257" y="21600"/>
                  </a:cubicBezTo>
                  <a:lnTo>
                    <a:pt x="21600" y="10109"/>
                  </a:lnTo>
                  <a:cubicBezTo>
                    <a:pt x="20193" y="8672"/>
                    <a:pt x="18918" y="7108"/>
                    <a:pt x="17792" y="5434"/>
                  </a:cubicBezTo>
                  <a:cubicBezTo>
                    <a:pt x="16645" y="3731"/>
                    <a:pt x="15649" y="1913"/>
                    <a:pt x="1482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6" name="Shape 56"/>
            <p:cNvSpPr/>
            <p:nvPr/>
          </p:nvSpPr>
          <p:spPr>
            <a:xfrm>
              <a:off x="3441700" y="3060700"/>
              <a:ext cx="858242" cy="84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30" y="0"/>
                  </a:moveTo>
                  <a:cubicBezTo>
                    <a:pt x="6012" y="1899"/>
                    <a:pt x="5021" y="3705"/>
                    <a:pt x="3875" y="5399"/>
                  </a:cubicBezTo>
                  <a:cubicBezTo>
                    <a:pt x="2731" y="7087"/>
                    <a:pt x="1434" y="8662"/>
                    <a:pt x="0" y="10103"/>
                  </a:cubicBezTo>
                  <a:lnTo>
                    <a:pt x="11301" y="21600"/>
                  </a:lnTo>
                  <a:cubicBezTo>
                    <a:pt x="13468" y="19413"/>
                    <a:pt x="15431" y="17017"/>
                    <a:pt x="17158" y="14443"/>
                  </a:cubicBezTo>
                  <a:cubicBezTo>
                    <a:pt x="18885" y="11870"/>
                    <a:pt x="20376" y="9120"/>
                    <a:pt x="21600" y="6225"/>
                  </a:cubicBezTo>
                  <a:lnTo>
                    <a:pt x="683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7" name="Shape 57"/>
            <p:cNvSpPr/>
            <p:nvPr/>
          </p:nvSpPr>
          <p:spPr>
            <a:xfrm>
              <a:off x="634999" y="1830031"/>
              <a:ext cx="717403" cy="73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19117" y="21189"/>
                  </a:moveTo>
                  <a:cubicBezTo>
                    <a:pt x="19115" y="16318"/>
                    <a:pt x="19994" y="11656"/>
                    <a:pt x="21598" y="7351"/>
                  </a:cubicBezTo>
                  <a:lnTo>
                    <a:pt x="3930" y="0"/>
                  </a:lnTo>
                  <a:cubicBezTo>
                    <a:pt x="1393" y="6570"/>
                    <a:pt x="-2" y="13714"/>
                    <a:pt x="0" y="21189"/>
                  </a:cubicBezTo>
                  <a:cubicBezTo>
                    <a:pt x="0" y="21326"/>
                    <a:pt x="3" y="21463"/>
                    <a:pt x="5" y="21600"/>
                  </a:cubicBezTo>
                  <a:lnTo>
                    <a:pt x="19122" y="21600"/>
                  </a:lnTo>
                  <a:cubicBezTo>
                    <a:pt x="19120" y="21463"/>
                    <a:pt x="19117" y="21326"/>
                    <a:pt x="19117" y="211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8" name="Shape 58"/>
            <p:cNvSpPr/>
            <p:nvPr/>
          </p:nvSpPr>
          <p:spPr>
            <a:xfrm>
              <a:off x="3457575" y="1227087"/>
              <a:ext cx="849437" cy="84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18" y="0"/>
                  </a:moveTo>
                  <a:lnTo>
                    <a:pt x="0" y="11416"/>
                  </a:lnTo>
                  <a:cubicBezTo>
                    <a:pt x="1410" y="12832"/>
                    <a:pt x="2682" y="14390"/>
                    <a:pt x="3788" y="16060"/>
                  </a:cubicBezTo>
                  <a:cubicBezTo>
                    <a:pt x="4934" y="17791"/>
                    <a:pt x="5906" y="19646"/>
                    <a:pt x="6679" y="21600"/>
                  </a:cubicBezTo>
                  <a:lnTo>
                    <a:pt x="21600" y="15421"/>
                  </a:lnTo>
                  <a:cubicBezTo>
                    <a:pt x="20418" y="12480"/>
                    <a:pt x="18942" y="9687"/>
                    <a:pt x="17208" y="7080"/>
                  </a:cubicBezTo>
                  <a:cubicBezTo>
                    <a:pt x="15513" y="4531"/>
                    <a:pt x="13571" y="2160"/>
                    <a:pt x="114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9" name="Shape 59"/>
            <p:cNvSpPr/>
            <p:nvPr/>
          </p:nvSpPr>
          <p:spPr>
            <a:xfrm>
              <a:off x="1841500" y="3721100"/>
              <a:ext cx="698073" cy="72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9"/>
                  </a:moveTo>
                  <a:cubicBezTo>
                    <a:pt x="19091" y="2697"/>
                    <a:pt x="16638" y="2451"/>
                    <a:pt x="14263" y="1993"/>
                  </a:cubicBezTo>
                  <a:cubicBezTo>
                    <a:pt x="11889" y="1534"/>
                    <a:pt x="9592" y="863"/>
                    <a:pt x="7396" y="0"/>
                  </a:cubicBezTo>
                  <a:lnTo>
                    <a:pt x="0" y="17456"/>
                  </a:lnTo>
                  <a:cubicBezTo>
                    <a:pt x="3336" y="18781"/>
                    <a:pt x="6826" y="19810"/>
                    <a:pt x="10437" y="20512"/>
                  </a:cubicBezTo>
                  <a:cubicBezTo>
                    <a:pt x="14049" y="21214"/>
                    <a:pt x="17781" y="21588"/>
                    <a:pt x="21600" y="21600"/>
                  </a:cubicBezTo>
                  <a:lnTo>
                    <a:pt x="21600" y="2709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0" name="Shape 60"/>
            <p:cNvSpPr/>
            <p:nvPr/>
          </p:nvSpPr>
          <p:spPr>
            <a:xfrm>
              <a:off x="3733800" y="1841500"/>
              <a:ext cx="722128" cy="72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3" y="0"/>
                  </a:moveTo>
                  <a:lnTo>
                    <a:pt x="0" y="7294"/>
                  </a:lnTo>
                  <a:cubicBezTo>
                    <a:pt x="1682" y="11600"/>
                    <a:pt x="2606" y="16288"/>
                    <a:pt x="2606" y="21192"/>
                  </a:cubicBezTo>
                  <a:cubicBezTo>
                    <a:pt x="2606" y="21328"/>
                    <a:pt x="2602" y="21464"/>
                    <a:pt x="2601" y="21600"/>
                  </a:cubicBezTo>
                  <a:lnTo>
                    <a:pt x="21595" y="21600"/>
                  </a:lnTo>
                  <a:cubicBezTo>
                    <a:pt x="21596" y="21464"/>
                    <a:pt x="21600" y="21328"/>
                    <a:pt x="21600" y="21192"/>
                  </a:cubicBezTo>
                  <a:cubicBezTo>
                    <a:pt x="21600" y="13704"/>
                    <a:pt x="20163" y="6554"/>
                    <a:pt x="1755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1" name="Shape 61"/>
            <p:cNvSpPr/>
            <p:nvPr/>
          </p:nvSpPr>
          <p:spPr>
            <a:xfrm>
              <a:off x="1221655" y="3454400"/>
              <a:ext cx="845023" cy="848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63"/>
                  </a:moveTo>
                  <a:cubicBezTo>
                    <a:pt x="19686" y="5890"/>
                    <a:pt x="17869" y="4928"/>
                    <a:pt x="16171" y="3798"/>
                  </a:cubicBezTo>
                  <a:cubicBezTo>
                    <a:pt x="14503" y="2688"/>
                    <a:pt x="12948" y="1413"/>
                    <a:pt x="11535" y="0"/>
                  </a:cubicBezTo>
                  <a:lnTo>
                    <a:pt x="0" y="11511"/>
                  </a:lnTo>
                  <a:cubicBezTo>
                    <a:pt x="2193" y="13631"/>
                    <a:pt x="4584" y="15548"/>
                    <a:pt x="7143" y="17233"/>
                  </a:cubicBezTo>
                  <a:cubicBezTo>
                    <a:pt x="9730" y="18936"/>
                    <a:pt x="12488" y="20402"/>
                    <a:pt x="15387" y="21600"/>
                  </a:cubicBezTo>
                  <a:lnTo>
                    <a:pt x="21600" y="6663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2" name="Shape 62"/>
            <p:cNvSpPr/>
            <p:nvPr/>
          </p:nvSpPr>
          <p:spPr>
            <a:xfrm>
              <a:off x="1200150" y="800100"/>
              <a:ext cx="847112" cy="86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7" y="21600"/>
                  </a:moveTo>
                  <a:cubicBezTo>
                    <a:pt x="12752" y="20144"/>
                    <a:pt x="14360" y="18825"/>
                    <a:pt x="16084" y="17669"/>
                  </a:cubicBezTo>
                  <a:cubicBezTo>
                    <a:pt x="17810" y="16511"/>
                    <a:pt x="19656" y="15513"/>
                    <a:pt x="21600" y="14696"/>
                  </a:cubicBezTo>
                  <a:lnTo>
                    <a:pt x="15401" y="0"/>
                  </a:lnTo>
                  <a:cubicBezTo>
                    <a:pt x="12461" y="1206"/>
                    <a:pt x="9674" y="2702"/>
                    <a:pt x="7077" y="4452"/>
                  </a:cubicBezTo>
                  <a:cubicBezTo>
                    <a:pt x="4521" y="6173"/>
                    <a:pt x="2151" y="8140"/>
                    <a:pt x="0" y="10317"/>
                  </a:cubicBezTo>
                  <a:lnTo>
                    <a:pt x="11287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3" name="Shape 63"/>
            <p:cNvSpPr/>
            <p:nvPr/>
          </p:nvSpPr>
          <p:spPr>
            <a:xfrm>
              <a:off x="3048000" y="800100"/>
              <a:ext cx="853468" cy="86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696"/>
                  </a:moveTo>
                  <a:cubicBezTo>
                    <a:pt x="1930" y="15513"/>
                    <a:pt x="3762" y="16511"/>
                    <a:pt x="5475" y="17669"/>
                  </a:cubicBezTo>
                  <a:cubicBezTo>
                    <a:pt x="7188" y="18827"/>
                    <a:pt x="8783" y="20144"/>
                    <a:pt x="10236" y="21600"/>
                  </a:cubicBezTo>
                  <a:lnTo>
                    <a:pt x="21600" y="10356"/>
                  </a:lnTo>
                  <a:cubicBezTo>
                    <a:pt x="19406" y="8168"/>
                    <a:pt x="17000" y="6189"/>
                    <a:pt x="14415" y="4452"/>
                  </a:cubicBezTo>
                  <a:cubicBezTo>
                    <a:pt x="11829" y="2715"/>
                    <a:pt x="9064" y="1220"/>
                    <a:pt x="6152" y="0"/>
                  </a:cubicBezTo>
                  <a:lnTo>
                    <a:pt x="0" y="1469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4" name="Shape 64"/>
            <p:cNvSpPr/>
            <p:nvPr/>
          </p:nvSpPr>
          <p:spPr>
            <a:xfrm>
              <a:off x="2552700" y="3733800"/>
              <a:ext cx="709849" cy="72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4" y="0"/>
                  </a:moveTo>
                  <a:cubicBezTo>
                    <a:pt x="12008" y="863"/>
                    <a:pt x="9711" y="1534"/>
                    <a:pt x="7337" y="1993"/>
                  </a:cubicBezTo>
                  <a:cubicBezTo>
                    <a:pt x="4962" y="2451"/>
                    <a:pt x="2509" y="2697"/>
                    <a:pt x="0" y="2709"/>
                  </a:cubicBezTo>
                  <a:lnTo>
                    <a:pt x="0" y="21600"/>
                  </a:lnTo>
                  <a:cubicBezTo>
                    <a:pt x="3819" y="21588"/>
                    <a:pt x="7551" y="21214"/>
                    <a:pt x="11163" y="20512"/>
                  </a:cubicBezTo>
                  <a:cubicBezTo>
                    <a:pt x="14774" y="19811"/>
                    <a:pt x="18264" y="18781"/>
                    <a:pt x="21600" y="17457"/>
                  </a:cubicBezTo>
                  <a:lnTo>
                    <a:pt x="1420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5" name="Shape 65"/>
            <p:cNvSpPr/>
            <p:nvPr/>
          </p:nvSpPr>
          <p:spPr>
            <a:xfrm>
              <a:off x="3035300" y="3467100"/>
              <a:ext cx="847489" cy="84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56" y="0"/>
                  </a:moveTo>
                  <a:cubicBezTo>
                    <a:pt x="8700" y="1408"/>
                    <a:pt x="7112" y="2681"/>
                    <a:pt x="5413" y="3798"/>
                  </a:cubicBezTo>
                  <a:cubicBezTo>
                    <a:pt x="3714" y="4915"/>
                    <a:pt x="1903" y="5877"/>
                    <a:pt x="0" y="6663"/>
                  </a:cubicBezTo>
                  <a:lnTo>
                    <a:pt x="6195" y="21600"/>
                  </a:lnTo>
                  <a:cubicBezTo>
                    <a:pt x="9086" y="20405"/>
                    <a:pt x="11837" y="18938"/>
                    <a:pt x="14415" y="17233"/>
                  </a:cubicBezTo>
                  <a:cubicBezTo>
                    <a:pt x="16993" y="15528"/>
                    <a:pt x="19399" y="13583"/>
                    <a:pt x="21600" y="11430"/>
                  </a:cubicBezTo>
                  <a:lnTo>
                    <a:pt x="1015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6" name="Shape 66"/>
            <p:cNvSpPr/>
            <p:nvPr/>
          </p:nvSpPr>
          <p:spPr>
            <a:xfrm>
              <a:off x="3708400" y="2578100"/>
              <a:ext cx="735744" cy="714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58" y="0"/>
                  </a:moveTo>
                  <a:cubicBezTo>
                    <a:pt x="2908" y="2524"/>
                    <a:pt x="2622" y="4988"/>
                    <a:pt x="2122" y="7370"/>
                  </a:cubicBezTo>
                  <a:cubicBezTo>
                    <a:pt x="1622" y="9752"/>
                    <a:pt x="907" y="12052"/>
                    <a:pt x="0" y="14247"/>
                  </a:cubicBezTo>
                  <a:lnTo>
                    <a:pt x="17229" y="21600"/>
                  </a:lnTo>
                  <a:cubicBezTo>
                    <a:pt x="18592" y="18273"/>
                    <a:pt x="19660" y="14786"/>
                    <a:pt x="20399" y="11174"/>
                  </a:cubicBezTo>
                  <a:cubicBezTo>
                    <a:pt x="21139" y="7563"/>
                    <a:pt x="21550" y="3826"/>
                    <a:pt x="21600" y="0"/>
                  </a:cubicBezTo>
                  <a:lnTo>
                    <a:pt x="295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7" name="Shape 67"/>
            <p:cNvSpPr/>
            <p:nvPr/>
          </p:nvSpPr>
          <p:spPr>
            <a:xfrm>
              <a:off x="2298700" y="1917700"/>
              <a:ext cx="237884" cy="62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776" y="14"/>
                    <a:pt x="14040" y="170"/>
                    <a:pt x="10429" y="455"/>
                  </a:cubicBezTo>
                  <a:cubicBezTo>
                    <a:pt x="6818" y="740"/>
                    <a:pt x="3330" y="1154"/>
                    <a:pt x="0" y="1685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8" name="Shape 68"/>
            <p:cNvSpPr/>
            <p:nvPr/>
          </p:nvSpPr>
          <p:spPr>
            <a:xfrm>
              <a:off x="2552700" y="1917700"/>
              <a:ext cx="237865" cy="62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85"/>
                  </a:lnTo>
                  <a:cubicBezTo>
                    <a:pt x="18270" y="1154"/>
                    <a:pt x="14782" y="740"/>
                    <a:pt x="11171" y="455"/>
                  </a:cubicBezTo>
                  <a:cubicBezTo>
                    <a:pt x="7559" y="170"/>
                    <a:pt x="3824" y="14"/>
                    <a:pt x="0" y="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9" name="Shape 69"/>
            <p:cNvSpPr/>
            <p:nvPr/>
          </p:nvSpPr>
          <p:spPr>
            <a:xfrm>
              <a:off x="2565400" y="1968500"/>
              <a:ext cx="436303" cy="57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184"/>
                  </a:moveTo>
                  <a:cubicBezTo>
                    <a:pt x="20205" y="4097"/>
                    <a:pt x="18674" y="3112"/>
                    <a:pt x="17030" y="2243"/>
                  </a:cubicBezTo>
                  <a:cubicBezTo>
                    <a:pt x="15385" y="1374"/>
                    <a:pt x="13626" y="621"/>
                    <a:pt x="11772" y="0"/>
                  </a:cubicBezTo>
                  <a:lnTo>
                    <a:pt x="0" y="21600"/>
                  </a:lnTo>
                  <a:lnTo>
                    <a:pt x="21600" y="518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0" name="Shape 70"/>
            <p:cNvSpPr/>
            <p:nvPr/>
          </p:nvSpPr>
          <p:spPr>
            <a:xfrm>
              <a:off x="2573387" y="2120900"/>
              <a:ext cx="559309" cy="429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3" y="0"/>
                  </a:moveTo>
                  <a:lnTo>
                    <a:pt x="0" y="21600"/>
                  </a:lnTo>
                  <a:lnTo>
                    <a:pt x="21600" y="9459"/>
                  </a:lnTo>
                  <a:cubicBezTo>
                    <a:pt x="21135" y="7812"/>
                    <a:pt x="20550" y="6239"/>
                    <a:pt x="19857" y="4759"/>
                  </a:cubicBezTo>
                  <a:cubicBezTo>
                    <a:pt x="19052" y="3040"/>
                    <a:pt x="18102" y="1443"/>
                    <a:pt x="1702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1" name="Shape 71"/>
            <p:cNvSpPr/>
            <p:nvPr/>
          </p:nvSpPr>
          <p:spPr>
            <a:xfrm>
              <a:off x="2095500" y="1980393"/>
              <a:ext cx="436302" cy="56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513" y="0"/>
                  </a:lnTo>
                  <a:cubicBezTo>
                    <a:pt x="7766" y="448"/>
                    <a:pt x="6107" y="1058"/>
                    <a:pt x="4570" y="1810"/>
                  </a:cubicBezTo>
                  <a:cubicBezTo>
                    <a:pt x="2880" y="2638"/>
                    <a:pt x="1343" y="3635"/>
                    <a:pt x="0" y="477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2" name="Shape 72"/>
            <p:cNvSpPr/>
            <p:nvPr/>
          </p:nvSpPr>
          <p:spPr>
            <a:xfrm>
              <a:off x="1968500" y="2587625"/>
              <a:ext cx="552810" cy="41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6"/>
                  </a:moveTo>
                  <a:cubicBezTo>
                    <a:pt x="639" y="13711"/>
                    <a:pt x="1403" y="15446"/>
                    <a:pt x="2275" y="17071"/>
                  </a:cubicBezTo>
                  <a:cubicBezTo>
                    <a:pt x="3147" y="18695"/>
                    <a:pt x="4129" y="20211"/>
                    <a:pt x="5209" y="21600"/>
                  </a:cubicBezTo>
                  <a:lnTo>
                    <a:pt x="21600" y="0"/>
                  </a:lnTo>
                  <a:lnTo>
                    <a:pt x="0" y="1188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3" name="Shape 73"/>
            <p:cNvSpPr/>
            <p:nvPr/>
          </p:nvSpPr>
          <p:spPr>
            <a:xfrm>
              <a:off x="1905000" y="2324100"/>
              <a:ext cx="603065" cy="24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3" y="0"/>
                  </a:moveTo>
                  <a:cubicBezTo>
                    <a:pt x="496" y="6339"/>
                    <a:pt x="0" y="13191"/>
                    <a:pt x="0" y="20343"/>
                  </a:cubicBezTo>
                  <a:cubicBezTo>
                    <a:pt x="0" y="20764"/>
                    <a:pt x="9" y="21180"/>
                    <a:pt x="12" y="21600"/>
                  </a:cubicBezTo>
                  <a:lnTo>
                    <a:pt x="21600" y="21600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4" name="Shape 74"/>
            <p:cNvSpPr/>
            <p:nvPr/>
          </p:nvSpPr>
          <p:spPr>
            <a:xfrm>
              <a:off x="2578100" y="2590800"/>
              <a:ext cx="549660" cy="41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361" y="21600"/>
                  </a:lnTo>
                  <a:cubicBezTo>
                    <a:pt x="17452" y="20256"/>
                    <a:pt x="18440" y="18772"/>
                    <a:pt x="19312" y="17168"/>
                  </a:cubicBezTo>
                  <a:cubicBezTo>
                    <a:pt x="20203" y="15529"/>
                    <a:pt x="20971" y="13766"/>
                    <a:pt x="21600" y="119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5" name="Shape 75"/>
            <p:cNvSpPr/>
            <p:nvPr/>
          </p:nvSpPr>
          <p:spPr>
            <a:xfrm>
              <a:off x="2565400" y="2590800"/>
              <a:ext cx="412936" cy="54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704" y="21600"/>
                  </a:lnTo>
                  <a:cubicBezTo>
                    <a:pt x="13573" y="21001"/>
                    <a:pt x="15360" y="20283"/>
                    <a:pt x="17049" y="19459"/>
                  </a:cubicBezTo>
                  <a:cubicBezTo>
                    <a:pt x="18656" y="18676"/>
                    <a:pt x="20178" y="17796"/>
                    <a:pt x="21600" y="168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6" name="Shape 76"/>
            <p:cNvSpPr/>
            <p:nvPr/>
          </p:nvSpPr>
          <p:spPr>
            <a:xfrm>
              <a:off x="2578100" y="2578100"/>
              <a:ext cx="602420" cy="22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722" y="21600"/>
                  </a:lnTo>
                  <a:cubicBezTo>
                    <a:pt x="20273" y="18271"/>
                    <a:pt x="20713" y="14785"/>
                    <a:pt x="21030" y="11174"/>
                  </a:cubicBezTo>
                  <a:cubicBezTo>
                    <a:pt x="21347" y="7564"/>
                    <a:pt x="21541" y="3828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7" name="Shape 77"/>
            <p:cNvSpPr/>
            <p:nvPr/>
          </p:nvSpPr>
          <p:spPr>
            <a:xfrm>
              <a:off x="2552700" y="2603500"/>
              <a:ext cx="223664" cy="58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3807" y="21586"/>
                    <a:pt x="7530" y="21438"/>
                    <a:pt x="11139" y="21169"/>
                  </a:cubicBezTo>
                  <a:cubicBezTo>
                    <a:pt x="14749" y="20899"/>
                    <a:pt x="18245" y="20508"/>
                    <a:pt x="21600" y="200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8" name="Shape 78"/>
            <p:cNvSpPr/>
            <p:nvPr/>
          </p:nvSpPr>
          <p:spPr>
            <a:xfrm>
              <a:off x="2578100" y="2324100"/>
              <a:ext cx="603102" cy="24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97" y="0"/>
                  </a:moveTo>
                  <a:lnTo>
                    <a:pt x="0" y="21600"/>
                  </a:lnTo>
                  <a:lnTo>
                    <a:pt x="21588" y="21600"/>
                  </a:lnTo>
                  <a:cubicBezTo>
                    <a:pt x="21591" y="21181"/>
                    <a:pt x="21600" y="20765"/>
                    <a:pt x="21600" y="20343"/>
                  </a:cubicBezTo>
                  <a:cubicBezTo>
                    <a:pt x="21600" y="13191"/>
                    <a:pt x="21103" y="6339"/>
                    <a:pt x="201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9" name="Shape 79"/>
            <p:cNvSpPr/>
            <p:nvPr/>
          </p:nvSpPr>
          <p:spPr>
            <a:xfrm>
              <a:off x="2311400" y="2598774"/>
              <a:ext cx="229221" cy="58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0020"/>
                  </a:lnTo>
                  <a:cubicBezTo>
                    <a:pt x="3274" y="20517"/>
                    <a:pt x="6686" y="20905"/>
                    <a:pt x="10208" y="21172"/>
                  </a:cubicBezTo>
                  <a:cubicBezTo>
                    <a:pt x="13731" y="21439"/>
                    <a:pt x="17363" y="21586"/>
                    <a:pt x="21079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0" name="Shape 80"/>
            <p:cNvSpPr/>
            <p:nvPr/>
          </p:nvSpPr>
          <p:spPr>
            <a:xfrm>
              <a:off x="1905000" y="2578100"/>
              <a:ext cx="602388" cy="22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cubicBezTo>
                    <a:pt x="59" y="3828"/>
                    <a:pt x="253" y="7563"/>
                    <a:pt x="570" y="11174"/>
                  </a:cubicBezTo>
                  <a:cubicBezTo>
                    <a:pt x="888" y="14785"/>
                    <a:pt x="1328" y="18270"/>
                    <a:pt x="1878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1" name="Shape 81"/>
            <p:cNvSpPr/>
            <p:nvPr/>
          </p:nvSpPr>
          <p:spPr>
            <a:xfrm>
              <a:off x="2116087" y="2590800"/>
              <a:ext cx="415288" cy="54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6860"/>
                  </a:lnTo>
                  <a:cubicBezTo>
                    <a:pt x="1324" y="17822"/>
                    <a:pt x="2756" y="18692"/>
                    <a:pt x="4280" y="19459"/>
                  </a:cubicBezTo>
                  <a:cubicBezTo>
                    <a:pt x="5947" y="20299"/>
                    <a:pt x="7725" y="21018"/>
                    <a:pt x="9595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2" name="Shape 82"/>
            <p:cNvSpPr/>
            <p:nvPr/>
          </p:nvSpPr>
          <p:spPr>
            <a:xfrm>
              <a:off x="1961331" y="2120900"/>
              <a:ext cx="564090" cy="43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4690" y="0"/>
                  </a:lnTo>
                  <a:cubicBezTo>
                    <a:pt x="3621" y="1433"/>
                    <a:pt x="2679" y="3018"/>
                    <a:pt x="1881" y="4725"/>
                  </a:cubicBezTo>
                  <a:cubicBezTo>
                    <a:pt x="1116" y="6361"/>
                    <a:pt x="483" y="8109"/>
                    <a:pt x="0" y="994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3" name="Shape 83"/>
            <p:cNvSpPr/>
            <p:nvPr/>
          </p:nvSpPr>
          <p:spPr>
            <a:xfrm>
              <a:off x="3911600" y="762000"/>
              <a:ext cx="990377" cy="106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93" y="0"/>
                  </a:moveTo>
                  <a:lnTo>
                    <a:pt x="0" y="9120"/>
                  </a:lnTo>
                  <a:cubicBezTo>
                    <a:pt x="1871" y="10900"/>
                    <a:pt x="3559" y="12848"/>
                    <a:pt x="5036" y="14937"/>
                  </a:cubicBezTo>
                  <a:cubicBezTo>
                    <a:pt x="6512" y="17025"/>
                    <a:pt x="7777" y="19255"/>
                    <a:pt x="8802" y="21600"/>
                  </a:cubicBezTo>
                  <a:lnTo>
                    <a:pt x="21600" y="16663"/>
                  </a:lnTo>
                  <a:cubicBezTo>
                    <a:pt x="20224" y="13530"/>
                    <a:pt x="18526" y="10552"/>
                    <a:pt x="16546" y="7763"/>
                  </a:cubicBezTo>
                  <a:cubicBezTo>
                    <a:pt x="14566" y="4974"/>
                    <a:pt x="12302" y="2374"/>
                    <a:pt x="979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4" name="Shape 84"/>
            <p:cNvSpPr/>
            <p:nvPr/>
          </p:nvSpPr>
          <p:spPr>
            <a:xfrm>
              <a:off x="0" y="0"/>
              <a:ext cx="5092700" cy="509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0800" y="54"/>
                  </a:moveTo>
                  <a:cubicBezTo>
                    <a:pt x="16725" y="54"/>
                    <a:pt x="21546" y="4875"/>
                    <a:pt x="21546" y="10800"/>
                  </a:cubicBezTo>
                  <a:cubicBezTo>
                    <a:pt x="21546" y="16725"/>
                    <a:pt x="16725" y="21546"/>
                    <a:pt x="10800" y="21546"/>
                  </a:cubicBezTo>
                  <a:cubicBezTo>
                    <a:pt x="4875" y="21546"/>
                    <a:pt x="54" y="16725"/>
                    <a:pt x="54" y="10800"/>
                  </a:cubicBezTo>
                  <a:cubicBezTo>
                    <a:pt x="54" y="4875"/>
                    <a:pt x="4875" y="54"/>
                    <a:pt x="10800" y="54"/>
                  </a:cubicBezTo>
                  <a:close/>
                  <a:moveTo>
                    <a:pt x="10800" y="2693"/>
                  </a:moveTo>
                  <a:cubicBezTo>
                    <a:pt x="6330" y="2694"/>
                    <a:pt x="2693" y="6330"/>
                    <a:pt x="2693" y="10800"/>
                  </a:cubicBezTo>
                  <a:cubicBezTo>
                    <a:pt x="2693" y="15270"/>
                    <a:pt x="6330" y="18907"/>
                    <a:pt x="10800" y="18907"/>
                  </a:cubicBezTo>
                  <a:cubicBezTo>
                    <a:pt x="15270" y="18907"/>
                    <a:pt x="18906" y="15270"/>
                    <a:pt x="18907" y="10800"/>
                  </a:cubicBezTo>
                  <a:cubicBezTo>
                    <a:pt x="18907" y="8567"/>
                    <a:pt x="17999" y="6540"/>
                    <a:pt x="16530" y="5070"/>
                  </a:cubicBezTo>
                  <a:cubicBezTo>
                    <a:pt x="15060" y="3601"/>
                    <a:pt x="13033" y="2693"/>
                    <a:pt x="10800" y="2693"/>
                  </a:cubicBezTo>
                  <a:close/>
                  <a:moveTo>
                    <a:pt x="10800" y="2747"/>
                  </a:moveTo>
                  <a:cubicBezTo>
                    <a:pt x="15240" y="2747"/>
                    <a:pt x="18853" y="6360"/>
                    <a:pt x="18853" y="10800"/>
                  </a:cubicBezTo>
                  <a:cubicBezTo>
                    <a:pt x="18853" y="15240"/>
                    <a:pt x="15240" y="18853"/>
                    <a:pt x="10800" y="18853"/>
                  </a:cubicBezTo>
                  <a:cubicBezTo>
                    <a:pt x="6360" y="18853"/>
                    <a:pt x="2747" y="15240"/>
                    <a:pt x="2747" y="10800"/>
                  </a:cubicBezTo>
                  <a:cubicBezTo>
                    <a:pt x="2747" y="6360"/>
                    <a:pt x="6360" y="2747"/>
                    <a:pt x="10800" y="2747"/>
                  </a:cubicBezTo>
                  <a:close/>
                  <a:moveTo>
                    <a:pt x="10800" y="5387"/>
                  </a:moveTo>
                  <a:cubicBezTo>
                    <a:pt x="7815" y="5387"/>
                    <a:pt x="5387" y="7815"/>
                    <a:pt x="5387" y="10800"/>
                  </a:cubicBezTo>
                  <a:cubicBezTo>
                    <a:pt x="5387" y="13785"/>
                    <a:pt x="7815" y="16213"/>
                    <a:pt x="10800" y="16213"/>
                  </a:cubicBezTo>
                  <a:cubicBezTo>
                    <a:pt x="13785" y="16213"/>
                    <a:pt x="16213" y="13785"/>
                    <a:pt x="16213" y="10800"/>
                  </a:cubicBezTo>
                  <a:cubicBezTo>
                    <a:pt x="16213" y="7815"/>
                    <a:pt x="13785" y="5387"/>
                    <a:pt x="10800" y="5387"/>
                  </a:cubicBezTo>
                  <a:close/>
                  <a:moveTo>
                    <a:pt x="10800" y="5440"/>
                  </a:moveTo>
                  <a:cubicBezTo>
                    <a:pt x="13755" y="5440"/>
                    <a:pt x="16160" y="7845"/>
                    <a:pt x="16160" y="10800"/>
                  </a:cubicBezTo>
                  <a:cubicBezTo>
                    <a:pt x="16160" y="13755"/>
                    <a:pt x="13755" y="16160"/>
                    <a:pt x="10800" y="16160"/>
                  </a:cubicBezTo>
                  <a:cubicBezTo>
                    <a:pt x="7845" y="16160"/>
                    <a:pt x="5440" y="13755"/>
                    <a:pt x="5440" y="10800"/>
                  </a:cubicBezTo>
                  <a:cubicBezTo>
                    <a:pt x="5440" y="7845"/>
                    <a:pt x="7845" y="5440"/>
                    <a:pt x="10800" y="5440"/>
                  </a:cubicBezTo>
                  <a:close/>
                  <a:moveTo>
                    <a:pt x="10800" y="8080"/>
                  </a:moveTo>
                  <a:cubicBezTo>
                    <a:pt x="9300" y="8080"/>
                    <a:pt x="8080" y="9300"/>
                    <a:pt x="8080" y="10800"/>
                  </a:cubicBezTo>
                  <a:cubicBezTo>
                    <a:pt x="8080" y="12300"/>
                    <a:pt x="9300" y="13520"/>
                    <a:pt x="10800" y="13520"/>
                  </a:cubicBezTo>
                  <a:cubicBezTo>
                    <a:pt x="12300" y="13520"/>
                    <a:pt x="13520" y="12300"/>
                    <a:pt x="13520" y="10800"/>
                  </a:cubicBezTo>
                  <a:cubicBezTo>
                    <a:pt x="13520" y="9300"/>
                    <a:pt x="12300" y="8080"/>
                    <a:pt x="10800" y="8080"/>
                  </a:cubicBezTo>
                  <a:close/>
                  <a:moveTo>
                    <a:pt x="10800" y="8134"/>
                  </a:moveTo>
                  <a:cubicBezTo>
                    <a:pt x="12270" y="8134"/>
                    <a:pt x="13466" y="9330"/>
                    <a:pt x="13466" y="10800"/>
                  </a:cubicBezTo>
                  <a:cubicBezTo>
                    <a:pt x="13466" y="12270"/>
                    <a:pt x="12270" y="13466"/>
                    <a:pt x="10800" y="13466"/>
                  </a:cubicBezTo>
                  <a:cubicBezTo>
                    <a:pt x="10065" y="13466"/>
                    <a:pt x="9398" y="13167"/>
                    <a:pt x="8915" y="12684"/>
                  </a:cubicBezTo>
                  <a:cubicBezTo>
                    <a:pt x="8433" y="12202"/>
                    <a:pt x="8134" y="11535"/>
                    <a:pt x="8134" y="10800"/>
                  </a:cubicBezTo>
                  <a:cubicBezTo>
                    <a:pt x="8134" y="9330"/>
                    <a:pt x="9330" y="8134"/>
                    <a:pt x="10800" y="813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</p:grpSp>
      <p:sp>
        <p:nvSpPr>
          <p:cNvPr id="112" name="CuadroTexto 111"/>
          <p:cNvSpPr txBox="1"/>
          <p:nvPr/>
        </p:nvSpPr>
        <p:spPr>
          <a:xfrm>
            <a:off x="7736642" y="1285687"/>
            <a:ext cx="103178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Misión (24,16%)</a:t>
            </a:r>
            <a:endParaRPr lang="es-ES_tradnl" dirty="0"/>
          </a:p>
        </p:txBody>
      </p:sp>
      <p:sp>
        <p:nvSpPr>
          <p:cNvPr id="113" name="Rectángulo 112"/>
          <p:cNvSpPr/>
          <p:nvPr/>
        </p:nvSpPr>
        <p:spPr>
          <a:xfrm>
            <a:off x="16337" y="0"/>
            <a:ext cx="8740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7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En conclusi</a:t>
            </a:r>
            <a:r>
              <a:rPr lang="es-ES" sz="27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ón los resultados por componente son</a:t>
            </a:r>
            <a:endParaRPr lang="es-CO" sz="27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just"/>
            <a:endParaRPr lang="es-CO" sz="27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7785944" y="5228223"/>
            <a:ext cx="139607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Consistencia (16,48%)</a:t>
            </a:r>
            <a:endParaRPr lang="es-ES_tradnl" dirty="0"/>
          </a:p>
        </p:txBody>
      </p:sp>
      <p:sp>
        <p:nvSpPr>
          <p:cNvPr id="87" name="CuadroTexto 86"/>
          <p:cNvSpPr txBox="1"/>
          <p:nvPr/>
        </p:nvSpPr>
        <p:spPr>
          <a:xfrm>
            <a:off x="2938950" y="5249648"/>
            <a:ext cx="139607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Participación (21,19%)</a:t>
            </a:r>
            <a:endParaRPr lang="es-ES_tradnl" dirty="0"/>
          </a:p>
        </p:txBody>
      </p:sp>
      <p:sp>
        <p:nvSpPr>
          <p:cNvPr id="88" name="CuadroTexto 87"/>
          <p:cNvSpPr txBox="1"/>
          <p:nvPr/>
        </p:nvSpPr>
        <p:spPr>
          <a:xfrm>
            <a:off x="2531165" y="1345366"/>
            <a:ext cx="1653431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Adaptabilidad (14,81%)</a:t>
            </a:r>
            <a:endParaRPr lang="es-ES_tradnl" dirty="0"/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2531165" y="3615572"/>
            <a:ext cx="6659549" cy="30063"/>
          </a:xfrm>
          <a:prstGeom prst="straightConnector1">
            <a:avLst/>
          </a:prstGeom>
          <a:ln w="5715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de flecha 92"/>
          <p:cNvCxnSpPr>
            <a:cxnSpLocks/>
          </p:cNvCxnSpPr>
          <p:nvPr/>
        </p:nvCxnSpPr>
        <p:spPr>
          <a:xfrm>
            <a:off x="6001752" y="1062146"/>
            <a:ext cx="61129" cy="5105256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Elipse 93">
            <a:extLst>
              <a:ext uri="{FF2B5EF4-FFF2-40B4-BE49-F238E27FC236}">
                <a16:creationId xmlns:a16="http://schemas.microsoft.com/office/drawing/2014/main" id="{025C24D6-6690-CF48-A04D-D1FB64A7288C}"/>
              </a:ext>
            </a:extLst>
          </p:cNvPr>
          <p:cNvSpPr/>
          <p:nvPr/>
        </p:nvSpPr>
        <p:spPr>
          <a:xfrm>
            <a:off x="6477046" y="4065078"/>
            <a:ext cx="164915" cy="174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6B12F9B0-EDD1-3B44-BE7A-D521242A72D3}"/>
              </a:ext>
            </a:extLst>
          </p:cNvPr>
          <p:cNvSpPr txBox="1"/>
          <p:nvPr/>
        </p:nvSpPr>
        <p:spPr>
          <a:xfrm>
            <a:off x="5787005" y="1136393"/>
            <a:ext cx="4956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dirty="0"/>
              <a:t>75%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1AA10B49-FC04-1844-A7D8-1B320EDD52D1}"/>
              </a:ext>
            </a:extLst>
          </p:cNvPr>
          <p:cNvSpPr txBox="1"/>
          <p:nvPr/>
        </p:nvSpPr>
        <p:spPr>
          <a:xfrm>
            <a:off x="5794740" y="1688452"/>
            <a:ext cx="4956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dirty="0"/>
              <a:t>50%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A4569FB2-E23D-EF42-951C-6A47A423B665}"/>
              </a:ext>
            </a:extLst>
          </p:cNvPr>
          <p:cNvSpPr txBox="1"/>
          <p:nvPr/>
        </p:nvSpPr>
        <p:spPr>
          <a:xfrm>
            <a:off x="5779141" y="2293662"/>
            <a:ext cx="4956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dirty="0"/>
              <a:t>25%</a:t>
            </a:r>
          </a:p>
        </p:txBody>
      </p:sp>
      <p:sp>
        <p:nvSpPr>
          <p:cNvPr id="99" name="Elipse 98">
            <a:extLst>
              <a:ext uri="{FF2B5EF4-FFF2-40B4-BE49-F238E27FC236}">
                <a16:creationId xmlns:a16="http://schemas.microsoft.com/office/drawing/2014/main" id="{79FD08E6-CFAA-5B44-9276-BCFF221C13FC}"/>
              </a:ext>
            </a:extLst>
          </p:cNvPr>
          <p:cNvSpPr/>
          <p:nvPr/>
        </p:nvSpPr>
        <p:spPr>
          <a:xfrm>
            <a:off x="6747841" y="2814575"/>
            <a:ext cx="150390" cy="148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0" name="Elipse 99">
            <a:extLst>
              <a:ext uri="{FF2B5EF4-FFF2-40B4-BE49-F238E27FC236}">
                <a16:creationId xmlns:a16="http://schemas.microsoft.com/office/drawing/2014/main" id="{8E5EAB93-3DA7-324B-92CA-B4F7FAF64E40}"/>
              </a:ext>
            </a:extLst>
          </p:cNvPr>
          <p:cNvSpPr/>
          <p:nvPr/>
        </p:nvSpPr>
        <p:spPr>
          <a:xfrm>
            <a:off x="5194263" y="4266123"/>
            <a:ext cx="150390" cy="148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1" name="Elipse 100">
            <a:extLst>
              <a:ext uri="{FF2B5EF4-FFF2-40B4-BE49-F238E27FC236}">
                <a16:creationId xmlns:a16="http://schemas.microsoft.com/office/drawing/2014/main" id="{107D393C-DF02-514F-8F72-4A5EFA9E14AE}"/>
              </a:ext>
            </a:extLst>
          </p:cNvPr>
          <p:cNvSpPr/>
          <p:nvPr/>
        </p:nvSpPr>
        <p:spPr>
          <a:xfrm>
            <a:off x="5285885" y="2995207"/>
            <a:ext cx="164915" cy="174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06" name="Conector recto 105">
            <a:extLst>
              <a:ext uri="{FF2B5EF4-FFF2-40B4-BE49-F238E27FC236}">
                <a16:creationId xmlns:a16="http://schemas.microsoft.com/office/drawing/2014/main" id="{DEC6F83A-2272-1143-BF4E-2F3487B90413}"/>
              </a:ext>
            </a:extLst>
          </p:cNvPr>
          <p:cNvCxnSpPr>
            <a:cxnSpLocks/>
            <a:stCxn id="101" idx="6"/>
            <a:endCxn id="99" idx="2"/>
          </p:cNvCxnSpPr>
          <p:nvPr/>
        </p:nvCxnSpPr>
        <p:spPr>
          <a:xfrm flipV="1">
            <a:off x="5450800" y="2888688"/>
            <a:ext cx="1297041" cy="1938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46D32D57-0D34-6A49-B3DE-24E864C77800}"/>
              </a:ext>
            </a:extLst>
          </p:cNvPr>
          <p:cNvCxnSpPr>
            <a:cxnSpLocks/>
            <a:stCxn id="94" idx="0"/>
            <a:endCxn id="99" idx="4"/>
          </p:cNvCxnSpPr>
          <p:nvPr/>
        </p:nvCxnSpPr>
        <p:spPr>
          <a:xfrm flipV="1">
            <a:off x="6559504" y="2962801"/>
            <a:ext cx="263532" cy="11022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8E7CE433-D66C-AF44-A44D-15A2783AF52C}"/>
              </a:ext>
            </a:extLst>
          </p:cNvPr>
          <p:cNvCxnSpPr>
            <a:cxnSpLocks/>
            <a:stCxn id="94" idx="2"/>
            <a:endCxn id="100" idx="6"/>
          </p:cNvCxnSpPr>
          <p:nvPr/>
        </p:nvCxnSpPr>
        <p:spPr>
          <a:xfrm flipH="1">
            <a:off x="5344653" y="4152393"/>
            <a:ext cx="1132393" cy="1878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108">
            <a:extLst>
              <a:ext uri="{FF2B5EF4-FFF2-40B4-BE49-F238E27FC236}">
                <a16:creationId xmlns:a16="http://schemas.microsoft.com/office/drawing/2014/main" id="{AF9C19FE-5EF9-4540-8212-3EE7BA6EDAB2}"/>
              </a:ext>
            </a:extLst>
          </p:cNvPr>
          <p:cNvCxnSpPr>
            <a:cxnSpLocks/>
            <a:stCxn id="101" idx="4"/>
            <a:endCxn id="100" idx="0"/>
          </p:cNvCxnSpPr>
          <p:nvPr/>
        </p:nvCxnSpPr>
        <p:spPr>
          <a:xfrm flipH="1">
            <a:off x="5269458" y="3169836"/>
            <a:ext cx="98885" cy="10962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ipse 88">
            <a:extLst>
              <a:ext uri="{FF2B5EF4-FFF2-40B4-BE49-F238E27FC236}">
                <a16:creationId xmlns:a16="http://schemas.microsoft.com/office/drawing/2014/main" id="{3B2E3348-8C0D-BB46-95FC-AE4D5AFA8197}"/>
              </a:ext>
            </a:extLst>
          </p:cNvPr>
          <p:cNvSpPr/>
          <p:nvPr/>
        </p:nvSpPr>
        <p:spPr>
          <a:xfrm>
            <a:off x="6548111" y="2586709"/>
            <a:ext cx="522824" cy="549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7266527A-6E3B-774B-B327-94E70723C0D0}"/>
              </a:ext>
            </a:extLst>
          </p:cNvPr>
          <p:cNvSpPr/>
          <p:nvPr/>
        </p:nvSpPr>
        <p:spPr>
          <a:xfrm>
            <a:off x="4975587" y="4072538"/>
            <a:ext cx="522824" cy="5490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7723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9" grpId="0" animBg="1"/>
      <p:bldP spid="100" grpId="0" animBg="1"/>
      <p:bldP spid="10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5"/>
          <p:cNvGrpSpPr/>
          <p:nvPr/>
        </p:nvGrpSpPr>
        <p:grpSpPr>
          <a:xfrm>
            <a:off x="3461064" y="1218544"/>
            <a:ext cx="5111435" cy="4805066"/>
            <a:chOff x="0" y="0"/>
            <a:chExt cx="5092700" cy="5092700"/>
          </a:xfrm>
        </p:grpSpPr>
        <p:sp>
          <p:nvSpPr>
            <p:cNvPr id="20" name="Shape 20"/>
            <p:cNvSpPr/>
            <p:nvPr/>
          </p:nvSpPr>
          <p:spPr>
            <a:xfrm>
              <a:off x="3015431" y="1666875"/>
              <a:ext cx="709464" cy="64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51" y="0"/>
                  </a:moveTo>
                  <a:lnTo>
                    <a:pt x="0" y="15037"/>
                  </a:lnTo>
                  <a:cubicBezTo>
                    <a:pt x="759" y="15998"/>
                    <a:pt x="1449" y="17022"/>
                    <a:pt x="2065" y="18100"/>
                  </a:cubicBezTo>
                  <a:cubicBezTo>
                    <a:pt x="2700" y="19209"/>
                    <a:pt x="3257" y="20379"/>
                    <a:pt x="3730" y="21600"/>
                  </a:cubicBezTo>
                  <a:lnTo>
                    <a:pt x="21600" y="13461"/>
                  </a:lnTo>
                  <a:cubicBezTo>
                    <a:pt x="20642" y="10939"/>
                    <a:pt x="19480" y="8535"/>
                    <a:pt x="18139" y="6273"/>
                  </a:cubicBezTo>
                  <a:cubicBezTo>
                    <a:pt x="16815" y="4039"/>
                    <a:pt x="15309" y="1937"/>
                    <a:pt x="13651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1" name="Shape 21"/>
            <p:cNvSpPr/>
            <p:nvPr/>
          </p:nvSpPr>
          <p:spPr>
            <a:xfrm>
              <a:off x="2806700" y="1384300"/>
              <a:ext cx="647589" cy="72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21" y="21600"/>
                  </a:moveTo>
                  <a:lnTo>
                    <a:pt x="21600" y="8216"/>
                  </a:lnTo>
                  <a:cubicBezTo>
                    <a:pt x="19684" y="6484"/>
                    <a:pt x="17583" y="4916"/>
                    <a:pt x="15325" y="3538"/>
                  </a:cubicBezTo>
                  <a:cubicBezTo>
                    <a:pt x="13068" y="2160"/>
                    <a:pt x="10653" y="972"/>
                    <a:pt x="8110" y="0"/>
                  </a:cubicBezTo>
                  <a:lnTo>
                    <a:pt x="0" y="17494"/>
                  </a:lnTo>
                  <a:cubicBezTo>
                    <a:pt x="1249" y="17986"/>
                    <a:pt x="2434" y="18582"/>
                    <a:pt x="3542" y="19271"/>
                  </a:cubicBezTo>
                  <a:cubicBezTo>
                    <a:pt x="4650" y="19959"/>
                    <a:pt x="5681" y="20739"/>
                    <a:pt x="6621" y="216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2" name="Shape 22"/>
            <p:cNvSpPr/>
            <p:nvPr/>
          </p:nvSpPr>
          <p:spPr>
            <a:xfrm>
              <a:off x="2552700" y="1282700"/>
              <a:ext cx="480927" cy="68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065"/>
                  </a:moveTo>
                  <a:cubicBezTo>
                    <a:pt x="1891" y="20078"/>
                    <a:pt x="3739" y="20221"/>
                    <a:pt x="5525" y="20480"/>
                  </a:cubicBezTo>
                  <a:cubicBezTo>
                    <a:pt x="7311" y="20740"/>
                    <a:pt x="9036" y="21117"/>
                    <a:pt x="10683" y="21600"/>
                  </a:cubicBezTo>
                  <a:lnTo>
                    <a:pt x="21600" y="3060"/>
                  </a:lnTo>
                  <a:cubicBezTo>
                    <a:pt x="18272" y="2086"/>
                    <a:pt x="14784" y="1328"/>
                    <a:pt x="11173" y="809"/>
                  </a:cubicBezTo>
                  <a:cubicBezTo>
                    <a:pt x="7561" y="291"/>
                    <a:pt x="3825" y="13"/>
                    <a:pt x="0" y="0"/>
                  </a:cubicBezTo>
                  <a:lnTo>
                    <a:pt x="0" y="2006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3" name="Shape 23"/>
            <p:cNvSpPr/>
            <p:nvPr/>
          </p:nvSpPr>
          <p:spPr>
            <a:xfrm>
              <a:off x="1638300" y="1384300"/>
              <a:ext cx="647576" cy="72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79" y="21600"/>
                  </a:moveTo>
                  <a:cubicBezTo>
                    <a:pt x="15919" y="20739"/>
                    <a:pt x="16950" y="19959"/>
                    <a:pt x="18058" y="19270"/>
                  </a:cubicBezTo>
                  <a:cubicBezTo>
                    <a:pt x="19166" y="18582"/>
                    <a:pt x="20351" y="17986"/>
                    <a:pt x="21600" y="17494"/>
                  </a:cubicBezTo>
                  <a:lnTo>
                    <a:pt x="13490" y="0"/>
                  </a:lnTo>
                  <a:cubicBezTo>
                    <a:pt x="10947" y="972"/>
                    <a:pt x="8532" y="2160"/>
                    <a:pt x="6274" y="3538"/>
                  </a:cubicBezTo>
                  <a:cubicBezTo>
                    <a:pt x="4016" y="4916"/>
                    <a:pt x="1915" y="6484"/>
                    <a:pt x="0" y="8216"/>
                  </a:cubicBezTo>
                  <a:lnTo>
                    <a:pt x="14979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4" name="Shape 24"/>
            <p:cNvSpPr/>
            <p:nvPr/>
          </p:nvSpPr>
          <p:spPr>
            <a:xfrm>
              <a:off x="2987675" y="2819400"/>
              <a:ext cx="717265" cy="63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19" y="0"/>
                  </a:moveTo>
                  <a:cubicBezTo>
                    <a:pt x="3432" y="1216"/>
                    <a:pt x="2844" y="2370"/>
                    <a:pt x="2166" y="3446"/>
                  </a:cubicBezTo>
                  <a:cubicBezTo>
                    <a:pt x="1522" y="4468"/>
                    <a:pt x="797" y="5421"/>
                    <a:pt x="0" y="6293"/>
                  </a:cubicBezTo>
                  <a:lnTo>
                    <a:pt x="13570" y="21600"/>
                  </a:lnTo>
                  <a:cubicBezTo>
                    <a:pt x="15232" y="19741"/>
                    <a:pt x="16736" y="17710"/>
                    <a:pt x="18064" y="15532"/>
                  </a:cubicBezTo>
                  <a:cubicBezTo>
                    <a:pt x="19439" y="13277"/>
                    <a:pt x="20627" y="10863"/>
                    <a:pt x="21600" y="8319"/>
                  </a:cubicBezTo>
                  <a:lnTo>
                    <a:pt x="391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5" name="Shape 25"/>
            <p:cNvSpPr/>
            <p:nvPr/>
          </p:nvSpPr>
          <p:spPr>
            <a:xfrm>
              <a:off x="1270000" y="2083525"/>
              <a:ext cx="674180" cy="48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45" y="20976"/>
                  </a:moveTo>
                  <a:cubicBezTo>
                    <a:pt x="20343" y="17424"/>
                    <a:pt x="20789" y="14022"/>
                    <a:pt x="21600" y="10875"/>
                  </a:cubicBezTo>
                  <a:lnTo>
                    <a:pt x="2792" y="0"/>
                  </a:lnTo>
                  <a:cubicBezTo>
                    <a:pt x="991" y="6492"/>
                    <a:pt x="0" y="13569"/>
                    <a:pt x="0" y="20976"/>
                  </a:cubicBezTo>
                  <a:cubicBezTo>
                    <a:pt x="0" y="21184"/>
                    <a:pt x="3" y="21392"/>
                    <a:pt x="6" y="21600"/>
                  </a:cubicBezTo>
                  <a:lnTo>
                    <a:pt x="20356" y="21600"/>
                  </a:lnTo>
                  <a:cubicBezTo>
                    <a:pt x="20350" y="21392"/>
                    <a:pt x="20345" y="21184"/>
                    <a:pt x="20345" y="2097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6" name="Shape 26"/>
            <p:cNvSpPr/>
            <p:nvPr/>
          </p:nvSpPr>
          <p:spPr>
            <a:xfrm>
              <a:off x="2057400" y="1282700"/>
              <a:ext cx="480951" cy="68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6" y="21600"/>
                  </a:moveTo>
                  <a:cubicBezTo>
                    <a:pt x="12563" y="21117"/>
                    <a:pt x="14288" y="20740"/>
                    <a:pt x="16075" y="20480"/>
                  </a:cubicBezTo>
                  <a:cubicBezTo>
                    <a:pt x="17861" y="20220"/>
                    <a:pt x="19708" y="20078"/>
                    <a:pt x="21600" y="20065"/>
                  </a:cubicBezTo>
                  <a:lnTo>
                    <a:pt x="21600" y="0"/>
                  </a:lnTo>
                  <a:cubicBezTo>
                    <a:pt x="17775" y="13"/>
                    <a:pt x="14039" y="291"/>
                    <a:pt x="10427" y="809"/>
                  </a:cubicBezTo>
                  <a:cubicBezTo>
                    <a:pt x="6816" y="1328"/>
                    <a:pt x="3328" y="2086"/>
                    <a:pt x="0" y="3060"/>
                  </a:cubicBezTo>
                  <a:lnTo>
                    <a:pt x="10916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7" name="Shape 27"/>
            <p:cNvSpPr/>
            <p:nvPr/>
          </p:nvSpPr>
          <p:spPr>
            <a:xfrm>
              <a:off x="1384300" y="2819400"/>
              <a:ext cx="720428" cy="6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03" y="0"/>
                  </a:moveTo>
                  <a:lnTo>
                    <a:pt x="0" y="8237"/>
                  </a:lnTo>
                  <a:cubicBezTo>
                    <a:pt x="975" y="10752"/>
                    <a:pt x="2156" y="13141"/>
                    <a:pt x="3520" y="15378"/>
                  </a:cubicBezTo>
                  <a:cubicBezTo>
                    <a:pt x="4884" y="17614"/>
                    <a:pt x="6431" y="19697"/>
                    <a:pt x="8136" y="21600"/>
                  </a:cubicBezTo>
                  <a:lnTo>
                    <a:pt x="21600" y="6390"/>
                  </a:lnTo>
                  <a:cubicBezTo>
                    <a:pt x="20772" y="5477"/>
                    <a:pt x="20018" y="4480"/>
                    <a:pt x="19349" y="3411"/>
                  </a:cubicBezTo>
                  <a:cubicBezTo>
                    <a:pt x="18679" y="2342"/>
                    <a:pt x="18094" y="1201"/>
                    <a:pt x="1760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8" name="Shape 28"/>
            <p:cNvSpPr/>
            <p:nvPr/>
          </p:nvSpPr>
          <p:spPr>
            <a:xfrm>
              <a:off x="1371600" y="1673225"/>
              <a:ext cx="709464" cy="6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71" y="21600"/>
                  </a:moveTo>
                  <a:cubicBezTo>
                    <a:pt x="18309" y="20321"/>
                    <a:pt x="18869" y="19108"/>
                    <a:pt x="19535" y="17976"/>
                  </a:cubicBezTo>
                  <a:cubicBezTo>
                    <a:pt x="20138" y="16950"/>
                    <a:pt x="20830" y="15990"/>
                    <a:pt x="21600" y="15111"/>
                  </a:cubicBezTo>
                  <a:lnTo>
                    <a:pt x="7924" y="0"/>
                  </a:lnTo>
                  <a:cubicBezTo>
                    <a:pt x="6266" y="1862"/>
                    <a:pt x="4767" y="3905"/>
                    <a:pt x="3461" y="6090"/>
                  </a:cubicBezTo>
                  <a:cubicBezTo>
                    <a:pt x="2092" y="8382"/>
                    <a:pt x="928" y="10836"/>
                    <a:pt x="0" y="13421"/>
                  </a:cubicBezTo>
                  <a:lnTo>
                    <a:pt x="17871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9" name="Shape 29"/>
            <p:cNvSpPr/>
            <p:nvPr/>
          </p:nvSpPr>
          <p:spPr>
            <a:xfrm>
              <a:off x="3124200" y="2578100"/>
              <a:ext cx="687711" cy="4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5" y="0"/>
                  </a:moveTo>
                  <a:cubicBezTo>
                    <a:pt x="1593" y="1852"/>
                    <a:pt x="1423" y="3659"/>
                    <a:pt x="1145" y="5406"/>
                  </a:cubicBezTo>
                  <a:cubicBezTo>
                    <a:pt x="868" y="7152"/>
                    <a:pt x="482" y="8838"/>
                    <a:pt x="0" y="10449"/>
                  </a:cubicBezTo>
                  <a:lnTo>
                    <a:pt x="18436" y="21600"/>
                  </a:lnTo>
                  <a:cubicBezTo>
                    <a:pt x="19407" y="18272"/>
                    <a:pt x="20171" y="14786"/>
                    <a:pt x="20706" y="11174"/>
                  </a:cubicBezTo>
                  <a:cubicBezTo>
                    <a:pt x="21241" y="7563"/>
                    <a:pt x="21547" y="3827"/>
                    <a:pt x="21600" y="0"/>
                  </a:cubicBezTo>
                  <a:lnTo>
                    <a:pt x="164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0" name="Shape 30"/>
            <p:cNvSpPr/>
            <p:nvPr/>
          </p:nvSpPr>
          <p:spPr>
            <a:xfrm>
              <a:off x="2784475" y="3009900"/>
              <a:ext cx="638374" cy="706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01" y="0"/>
                  </a:moveTo>
                  <a:cubicBezTo>
                    <a:pt x="5462" y="804"/>
                    <a:pt x="4440" y="1527"/>
                    <a:pt x="3350" y="2157"/>
                  </a:cubicBezTo>
                  <a:cubicBezTo>
                    <a:pt x="2295" y="2767"/>
                    <a:pt x="1175" y="3293"/>
                    <a:pt x="0" y="3722"/>
                  </a:cubicBezTo>
                  <a:lnTo>
                    <a:pt x="8225" y="21600"/>
                  </a:lnTo>
                  <a:cubicBezTo>
                    <a:pt x="10714" y="20711"/>
                    <a:pt x="13084" y="19604"/>
                    <a:pt x="15303" y="18303"/>
                  </a:cubicBezTo>
                  <a:cubicBezTo>
                    <a:pt x="17566" y="16976"/>
                    <a:pt x="19679" y="15443"/>
                    <a:pt x="21600" y="13739"/>
                  </a:cubicBezTo>
                  <a:lnTo>
                    <a:pt x="640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1" name="Shape 31"/>
            <p:cNvSpPr/>
            <p:nvPr/>
          </p:nvSpPr>
          <p:spPr>
            <a:xfrm>
              <a:off x="3136900" y="2082800"/>
              <a:ext cx="674180" cy="48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9" y="0"/>
                  </a:moveTo>
                  <a:lnTo>
                    <a:pt x="0" y="11017"/>
                  </a:lnTo>
                  <a:cubicBezTo>
                    <a:pt x="811" y="14123"/>
                    <a:pt x="1255" y="17480"/>
                    <a:pt x="1255" y="20984"/>
                  </a:cubicBezTo>
                  <a:cubicBezTo>
                    <a:pt x="1255" y="21191"/>
                    <a:pt x="1247" y="21395"/>
                    <a:pt x="1244" y="21600"/>
                  </a:cubicBezTo>
                  <a:lnTo>
                    <a:pt x="21594" y="21600"/>
                  </a:lnTo>
                  <a:cubicBezTo>
                    <a:pt x="21596" y="21395"/>
                    <a:pt x="21600" y="21190"/>
                    <a:pt x="21600" y="20984"/>
                  </a:cubicBezTo>
                  <a:cubicBezTo>
                    <a:pt x="21600" y="13579"/>
                    <a:pt x="20610" y="6502"/>
                    <a:pt x="18809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2" name="Shape 32"/>
            <p:cNvSpPr/>
            <p:nvPr/>
          </p:nvSpPr>
          <p:spPr>
            <a:xfrm>
              <a:off x="2552700" y="3139256"/>
              <a:ext cx="460450" cy="67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43" y="0"/>
                  </a:moveTo>
                  <a:cubicBezTo>
                    <a:pt x="8755" y="396"/>
                    <a:pt x="7107" y="707"/>
                    <a:pt x="5411" y="926"/>
                  </a:cubicBezTo>
                  <a:cubicBezTo>
                    <a:pt x="3656" y="1153"/>
                    <a:pt x="1849" y="1280"/>
                    <a:pt x="0" y="1298"/>
                  </a:cubicBezTo>
                  <a:lnTo>
                    <a:pt x="0" y="21600"/>
                  </a:lnTo>
                  <a:cubicBezTo>
                    <a:pt x="3867" y="21575"/>
                    <a:pt x="7647" y="21311"/>
                    <a:pt x="11311" y="20830"/>
                  </a:cubicBezTo>
                  <a:cubicBezTo>
                    <a:pt x="14857" y="20364"/>
                    <a:pt x="18296" y="19695"/>
                    <a:pt x="21600" y="18840"/>
                  </a:cubicBezTo>
                  <a:lnTo>
                    <a:pt x="1034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3" name="Shape 33"/>
            <p:cNvSpPr/>
            <p:nvPr/>
          </p:nvSpPr>
          <p:spPr>
            <a:xfrm>
              <a:off x="1270000" y="2578100"/>
              <a:ext cx="687711" cy="47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449"/>
                  </a:moveTo>
                  <a:cubicBezTo>
                    <a:pt x="21118" y="8838"/>
                    <a:pt x="20732" y="7152"/>
                    <a:pt x="20454" y="5405"/>
                  </a:cubicBezTo>
                  <a:cubicBezTo>
                    <a:pt x="20177" y="3659"/>
                    <a:pt x="20006" y="1852"/>
                    <a:pt x="19955" y="0"/>
                  </a:cubicBezTo>
                  <a:lnTo>
                    <a:pt x="0" y="0"/>
                  </a:lnTo>
                  <a:cubicBezTo>
                    <a:pt x="53" y="3827"/>
                    <a:pt x="359" y="7563"/>
                    <a:pt x="894" y="11174"/>
                  </a:cubicBezTo>
                  <a:cubicBezTo>
                    <a:pt x="1429" y="14785"/>
                    <a:pt x="2194" y="18272"/>
                    <a:pt x="3164" y="21600"/>
                  </a:cubicBezTo>
                  <a:lnTo>
                    <a:pt x="21600" y="104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4" name="Shape 34"/>
            <p:cNvSpPr/>
            <p:nvPr/>
          </p:nvSpPr>
          <p:spPr>
            <a:xfrm>
              <a:off x="1670050" y="3016250"/>
              <a:ext cx="628842" cy="69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731"/>
                  </a:moveTo>
                  <a:cubicBezTo>
                    <a:pt x="20469" y="3187"/>
                    <a:pt x="19372" y="2602"/>
                    <a:pt x="18308" y="1981"/>
                  </a:cubicBezTo>
                  <a:cubicBezTo>
                    <a:pt x="17246" y="1360"/>
                    <a:pt x="16212" y="699"/>
                    <a:pt x="15211" y="0"/>
                  </a:cubicBezTo>
                  <a:lnTo>
                    <a:pt x="0" y="13765"/>
                  </a:lnTo>
                  <a:cubicBezTo>
                    <a:pt x="1878" y="15449"/>
                    <a:pt x="3950" y="16963"/>
                    <a:pt x="6174" y="18272"/>
                  </a:cubicBezTo>
                  <a:cubicBezTo>
                    <a:pt x="8421" y="19595"/>
                    <a:pt x="10827" y="20714"/>
                    <a:pt x="13360" y="21600"/>
                  </a:cubicBezTo>
                  <a:lnTo>
                    <a:pt x="21600" y="373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5" name="Shape 35"/>
            <p:cNvSpPr/>
            <p:nvPr/>
          </p:nvSpPr>
          <p:spPr>
            <a:xfrm>
              <a:off x="2070100" y="3136900"/>
              <a:ext cx="466831" cy="67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69"/>
                  </a:moveTo>
                  <a:cubicBezTo>
                    <a:pt x="19776" y="1357"/>
                    <a:pt x="17992" y="1230"/>
                    <a:pt x="16262" y="998"/>
                  </a:cubicBezTo>
                  <a:cubicBezTo>
                    <a:pt x="14533" y="767"/>
                    <a:pt x="12857" y="430"/>
                    <a:pt x="11250" y="0"/>
                  </a:cubicBezTo>
                  <a:lnTo>
                    <a:pt x="0" y="18699"/>
                  </a:lnTo>
                  <a:cubicBezTo>
                    <a:pt x="3340" y="19623"/>
                    <a:pt x="6832" y="20342"/>
                    <a:pt x="10443" y="20833"/>
                  </a:cubicBezTo>
                  <a:cubicBezTo>
                    <a:pt x="14054" y="21324"/>
                    <a:pt x="17784" y="21587"/>
                    <a:pt x="21600" y="21600"/>
                  </a:cubicBezTo>
                  <a:lnTo>
                    <a:pt x="21600" y="136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6" name="Shape 36"/>
            <p:cNvSpPr/>
            <p:nvPr/>
          </p:nvSpPr>
          <p:spPr>
            <a:xfrm>
              <a:off x="4076" y="1590675"/>
              <a:ext cx="770098" cy="97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17807" y="21298"/>
                  </a:moveTo>
                  <a:cubicBezTo>
                    <a:pt x="17802" y="15688"/>
                    <a:pt x="19150" y="10327"/>
                    <a:pt x="21595" y="5404"/>
                  </a:cubicBezTo>
                  <a:lnTo>
                    <a:pt x="5140" y="0"/>
                  </a:lnTo>
                  <a:cubicBezTo>
                    <a:pt x="1825" y="6588"/>
                    <a:pt x="-5" y="13773"/>
                    <a:pt x="0" y="21298"/>
                  </a:cubicBezTo>
                  <a:cubicBezTo>
                    <a:pt x="0" y="21399"/>
                    <a:pt x="3" y="21499"/>
                    <a:pt x="5" y="21600"/>
                  </a:cubicBezTo>
                  <a:lnTo>
                    <a:pt x="17811" y="21600"/>
                  </a:lnTo>
                  <a:cubicBezTo>
                    <a:pt x="17809" y="21499"/>
                    <a:pt x="17807" y="21399"/>
                    <a:pt x="17807" y="2129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7" name="Shape 37"/>
            <p:cNvSpPr/>
            <p:nvPr/>
          </p:nvSpPr>
          <p:spPr>
            <a:xfrm>
              <a:off x="2552700" y="12700"/>
              <a:ext cx="967036" cy="78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583"/>
                  </a:lnTo>
                  <a:cubicBezTo>
                    <a:pt x="2864" y="17595"/>
                    <a:pt x="5661" y="17957"/>
                    <a:pt x="8365" y="18638"/>
                  </a:cubicBezTo>
                  <a:cubicBezTo>
                    <a:pt x="11069" y="19318"/>
                    <a:pt x="13680" y="20317"/>
                    <a:pt x="16171" y="21600"/>
                  </a:cubicBezTo>
                  <a:lnTo>
                    <a:pt x="21600" y="5352"/>
                  </a:lnTo>
                  <a:cubicBezTo>
                    <a:pt x="18272" y="3639"/>
                    <a:pt x="14785" y="2307"/>
                    <a:pt x="11173" y="1400"/>
                  </a:cubicBezTo>
                  <a:cubicBezTo>
                    <a:pt x="7562" y="493"/>
                    <a:pt x="3825" y="12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8" name="Shape 38"/>
            <p:cNvSpPr/>
            <p:nvPr/>
          </p:nvSpPr>
          <p:spPr>
            <a:xfrm>
              <a:off x="1574800" y="12700"/>
              <a:ext cx="967061" cy="78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9" y="21600"/>
                  </a:moveTo>
                  <a:cubicBezTo>
                    <a:pt x="7920" y="20317"/>
                    <a:pt x="10531" y="19318"/>
                    <a:pt x="13235" y="18638"/>
                  </a:cubicBezTo>
                  <a:cubicBezTo>
                    <a:pt x="15939" y="17957"/>
                    <a:pt x="18736" y="17595"/>
                    <a:pt x="21600" y="17583"/>
                  </a:cubicBezTo>
                  <a:lnTo>
                    <a:pt x="21600" y="0"/>
                  </a:lnTo>
                  <a:cubicBezTo>
                    <a:pt x="17775" y="12"/>
                    <a:pt x="14038" y="493"/>
                    <a:pt x="10427" y="1400"/>
                  </a:cubicBezTo>
                  <a:cubicBezTo>
                    <a:pt x="6815" y="2307"/>
                    <a:pt x="3328" y="3639"/>
                    <a:pt x="0" y="5352"/>
                  </a:cubicBezTo>
                  <a:lnTo>
                    <a:pt x="5429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9" name="Shape 39"/>
            <p:cNvSpPr/>
            <p:nvPr/>
          </p:nvSpPr>
          <p:spPr>
            <a:xfrm>
              <a:off x="4312102" y="1593655"/>
              <a:ext cx="770285" cy="97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0" y="5434"/>
                  </a:moveTo>
                  <a:cubicBezTo>
                    <a:pt x="2447" y="10342"/>
                    <a:pt x="3795" y="15693"/>
                    <a:pt x="3793" y="21296"/>
                  </a:cubicBezTo>
                  <a:cubicBezTo>
                    <a:pt x="3793" y="21397"/>
                    <a:pt x="3791" y="21499"/>
                    <a:pt x="3788" y="21600"/>
                  </a:cubicBezTo>
                  <a:lnTo>
                    <a:pt x="21594" y="21600"/>
                  </a:lnTo>
                  <a:cubicBezTo>
                    <a:pt x="21596" y="21499"/>
                    <a:pt x="21598" y="21397"/>
                    <a:pt x="21599" y="21296"/>
                  </a:cubicBezTo>
                  <a:cubicBezTo>
                    <a:pt x="21600" y="13768"/>
                    <a:pt x="19769" y="6582"/>
                    <a:pt x="16453" y="0"/>
                  </a:cubicBezTo>
                  <a:lnTo>
                    <a:pt x="0" y="543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0" name="Shape 40"/>
            <p:cNvSpPr/>
            <p:nvPr/>
          </p:nvSpPr>
          <p:spPr>
            <a:xfrm>
              <a:off x="3886200" y="3302000"/>
              <a:ext cx="996120" cy="104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74" y="0"/>
                  </a:moveTo>
                  <a:cubicBezTo>
                    <a:pt x="7819" y="2327"/>
                    <a:pt x="6535" y="4538"/>
                    <a:pt x="5047" y="6606"/>
                  </a:cubicBezTo>
                  <a:cubicBezTo>
                    <a:pt x="3559" y="8674"/>
                    <a:pt x="1867" y="10601"/>
                    <a:pt x="0" y="12359"/>
                  </a:cubicBezTo>
                  <a:lnTo>
                    <a:pt x="9736" y="21600"/>
                  </a:lnTo>
                  <a:cubicBezTo>
                    <a:pt x="12238" y="19240"/>
                    <a:pt x="14502" y="16654"/>
                    <a:pt x="16492" y="13876"/>
                  </a:cubicBezTo>
                  <a:cubicBezTo>
                    <a:pt x="18481" y="11098"/>
                    <a:pt x="20196" y="8129"/>
                    <a:pt x="21600" y="5003"/>
                  </a:cubicBezTo>
                  <a:lnTo>
                    <a:pt x="887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1" name="Shape 41"/>
            <p:cNvSpPr/>
            <p:nvPr/>
          </p:nvSpPr>
          <p:spPr>
            <a:xfrm>
              <a:off x="195212" y="762000"/>
              <a:ext cx="985641" cy="106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649"/>
                  </a:moveTo>
                  <a:lnTo>
                    <a:pt x="12859" y="21600"/>
                  </a:lnTo>
                  <a:cubicBezTo>
                    <a:pt x="13850" y="19270"/>
                    <a:pt x="15086" y="17054"/>
                    <a:pt x="16540" y="14981"/>
                  </a:cubicBezTo>
                  <a:cubicBezTo>
                    <a:pt x="18014" y="12880"/>
                    <a:pt x="19711" y="10926"/>
                    <a:pt x="21600" y="9147"/>
                  </a:cubicBezTo>
                  <a:lnTo>
                    <a:pt x="11760" y="0"/>
                  </a:lnTo>
                  <a:cubicBezTo>
                    <a:pt x="9230" y="2374"/>
                    <a:pt x="6955" y="4982"/>
                    <a:pt x="4975" y="7786"/>
                  </a:cubicBezTo>
                  <a:cubicBezTo>
                    <a:pt x="3014" y="10561"/>
                    <a:pt x="1343" y="13528"/>
                    <a:pt x="0" y="166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2" name="Shape 42"/>
            <p:cNvSpPr/>
            <p:nvPr/>
          </p:nvSpPr>
          <p:spPr>
            <a:xfrm>
              <a:off x="208923" y="3302000"/>
              <a:ext cx="990378" cy="104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26" y="0"/>
                  </a:moveTo>
                  <a:lnTo>
                    <a:pt x="0" y="5003"/>
                  </a:lnTo>
                  <a:cubicBezTo>
                    <a:pt x="1404" y="8129"/>
                    <a:pt x="3119" y="11098"/>
                    <a:pt x="5108" y="13876"/>
                  </a:cubicBezTo>
                  <a:cubicBezTo>
                    <a:pt x="7098" y="16654"/>
                    <a:pt x="9362" y="19240"/>
                    <a:pt x="11863" y="21600"/>
                  </a:cubicBezTo>
                  <a:lnTo>
                    <a:pt x="21600" y="12359"/>
                  </a:lnTo>
                  <a:cubicBezTo>
                    <a:pt x="19733" y="10600"/>
                    <a:pt x="18041" y="8674"/>
                    <a:pt x="16553" y="6606"/>
                  </a:cubicBezTo>
                  <a:cubicBezTo>
                    <a:pt x="15065" y="4537"/>
                    <a:pt x="13781" y="2327"/>
                    <a:pt x="1272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3" name="Shape 43"/>
            <p:cNvSpPr/>
            <p:nvPr/>
          </p:nvSpPr>
          <p:spPr>
            <a:xfrm>
              <a:off x="3276600" y="3911600"/>
              <a:ext cx="1053443" cy="98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93" y="0"/>
                  </a:moveTo>
                  <a:cubicBezTo>
                    <a:pt x="10622" y="1852"/>
                    <a:pt x="8687" y="3525"/>
                    <a:pt x="6613" y="4992"/>
                  </a:cubicBezTo>
                  <a:cubicBezTo>
                    <a:pt x="4539" y="6459"/>
                    <a:pt x="2326" y="7721"/>
                    <a:pt x="0" y="8749"/>
                  </a:cubicBezTo>
                  <a:lnTo>
                    <a:pt x="4984" y="21600"/>
                  </a:lnTo>
                  <a:cubicBezTo>
                    <a:pt x="8105" y="20219"/>
                    <a:pt x="11074" y="18524"/>
                    <a:pt x="13855" y="16550"/>
                  </a:cubicBezTo>
                  <a:cubicBezTo>
                    <a:pt x="16636" y="14577"/>
                    <a:pt x="19229" y="12326"/>
                    <a:pt x="21600" y="9834"/>
                  </a:cubicBezTo>
                  <a:lnTo>
                    <a:pt x="1239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4" name="Shape 44"/>
            <p:cNvSpPr/>
            <p:nvPr/>
          </p:nvSpPr>
          <p:spPr>
            <a:xfrm>
              <a:off x="3289300" y="203200"/>
              <a:ext cx="1059384" cy="1000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70"/>
                  </a:moveTo>
                  <a:cubicBezTo>
                    <a:pt x="2346" y="13722"/>
                    <a:pt x="4573" y="15011"/>
                    <a:pt x="6656" y="16509"/>
                  </a:cubicBezTo>
                  <a:cubicBezTo>
                    <a:pt x="8739" y="18007"/>
                    <a:pt x="10678" y="19713"/>
                    <a:pt x="12445" y="21600"/>
                  </a:cubicBezTo>
                  <a:lnTo>
                    <a:pt x="21600" y="11905"/>
                  </a:lnTo>
                  <a:cubicBezTo>
                    <a:pt x="19237" y="9386"/>
                    <a:pt x="16644" y="7110"/>
                    <a:pt x="13858" y="5113"/>
                  </a:cubicBezTo>
                  <a:cubicBezTo>
                    <a:pt x="11072" y="3116"/>
                    <a:pt x="8093" y="1399"/>
                    <a:pt x="4956" y="0"/>
                  </a:cubicBezTo>
                  <a:lnTo>
                    <a:pt x="0" y="1267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5" name="Shape 45"/>
            <p:cNvSpPr/>
            <p:nvPr/>
          </p:nvSpPr>
          <p:spPr>
            <a:xfrm>
              <a:off x="4305300" y="2578100"/>
              <a:ext cx="783890" cy="9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03" y="0"/>
                  </a:moveTo>
                  <a:cubicBezTo>
                    <a:pt x="4055" y="2855"/>
                    <a:pt x="3670" y="5642"/>
                    <a:pt x="2976" y="8337"/>
                  </a:cubicBezTo>
                  <a:cubicBezTo>
                    <a:pt x="2282" y="11031"/>
                    <a:pt x="1279" y="13633"/>
                    <a:pt x="0" y="16115"/>
                  </a:cubicBezTo>
                  <a:lnTo>
                    <a:pt x="16169" y="21600"/>
                  </a:lnTo>
                  <a:cubicBezTo>
                    <a:pt x="17876" y="18273"/>
                    <a:pt x="19210" y="14786"/>
                    <a:pt x="20129" y="11174"/>
                  </a:cubicBezTo>
                  <a:cubicBezTo>
                    <a:pt x="21048" y="7563"/>
                    <a:pt x="21552" y="3826"/>
                    <a:pt x="21600" y="0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6" name="Shape 46"/>
            <p:cNvSpPr/>
            <p:nvPr/>
          </p:nvSpPr>
          <p:spPr>
            <a:xfrm>
              <a:off x="749300" y="206375"/>
              <a:ext cx="1056196" cy="997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83" y="21600"/>
                  </a:moveTo>
                  <a:cubicBezTo>
                    <a:pt x="10951" y="19703"/>
                    <a:pt x="12896" y="17990"/>
                    <a:pt x="14989" y="16493"/>
                  </a:cubicBezTo>
                  <a:cubicBezTo>
                    <a:pt x="17057" y="15012"/>
                    <a:pt x="19270" y="13742"/>
                    <a:pt x="21600" y="12711"/>
                  </a:cubicBezTo>
                  <a:lnTo>
                    <a:pt x="16629" y="0"/>
                  </a:lnTo>
                  <a:cubicBezTo>
                    <a:pt x="13506" y="1380"/>
                    <a:pt x="10539" y="3080"/>
                    <a:pt x="7765" y="5061"/>
                  </a:cubicBezTo>
                  <a:cubicBezTo>
                    <a:pt x="4967" y="7059"/>
                    <a:pt x="2367" y="9343"/>
                    <a:pt x="0" y="11874"/>
                  </a:cubicBezTo>
                  <a:lnTo>
                    <a:pt x="9183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7" name="Shape 47"/>
            <p:cNvSpPr/>
            <p:nvPr/>
          </p:nvSpPr>
          <p:spPr>
            <a:xfrm>
              <a:off x="762000" y="3911600"/>
              <a:ext cx="1053431" cy="98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749"/>
                  </a:moveTo>
                  <a:cubicBezTo>
                    <a:pt x="19274" y="7721"/>
                    <a:pt x="17061" y="6460"/>
                    <a:pt x="14987" y="4992"/>
                  </a:cubicBezTo>
                  <a:cubicBezTo>
                    <a:pt x="12913" y="3525"/>
                    <a:pt x="10978" y="1852"/>
                    <a:pt x="9207" y="0"/>
                  </a:cubicBezTo>
                  <a:lnTo>
                    <a:pt x="0" y="9834"/>
                  </a:lnTo>
                  <a:cubicBezTo>
                    <a:pt x="2371" y="12326"/>
                    <a:pt x="4964" y="14577"/>
                    <a:pt x="7745" y="16550"/>
                  </a:cubicBezTo>
                  <a:cubicBezTo>
                    <a:pt x="10526" y="18524"/>
                    <a:pt x="13494" y="20219"/>
                    <a:pt x="16616" y="21600"/>
                  </a:cubicBezTo>
                  <a:lnTo>
                    <a:pt x="21600" y="87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8" name="Shape 48"/>
            <p:cNvSpPr/>
            <p:nvPr/>
          </p:nvSpPr>
          <p:spPr>
            <a:xfrm>
              <a:off x="6201" y="2578100"/>
              <a:ext cx="777683" cy="9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15"/>
                  </a:moveTo>
                  <a:cubicBezTo>
                    <a:pt x="20321" y="13632"/>
                    <a:pt x="19319" y="11031"/>
                    <a:pt x="18625" y="8337"/>
                  </a:cubicBezTo>
                  <a:cubicBezTo>
                    <a:pt x="17931" y="5642"/>
                    <a:pt x="17545" y="2855"/>
                    <a:pt x="17497" y="0"/>
                  </a:cubicBezTo>
                  <a:lnTo>
                    <a:pt x="0" y="0"/>
                  </a:lnTo>
                  <a:cubicBezTo>
                    <a:pt x="47" y="3826"/>
                    <a:pt x="552" y="7563"/>
                    <a:pt x="1471" y="11174"/>
                  </a:cubicBezTo>
                  <a:cubicBezTo>
                    <a:pt x="2390" y="14786"/>
                    <a:pt x="3724" y="18273"/>
                    <a:pt x="5431" y="21600"/>
                  </a:cubicBezTo>
                  <a:lnTo>
                    <a:pt x="21600" y="1611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9" name="Shape 49"/>
            <p:cNvSpPr/>
            <p:nvPr/>
          </p:nvSpPr>
          <p:spPr>
            <a:xfrm>
              <a:off x="2552700" y="4318000"/>
              <a:ext cx="952909" cy="7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0" y="0"/>
                  </a:moveTo>
                  <a:cubicBezTo>
                    <a:pt x="13605" y="1242"/>
                    <a:pt x="11005" y="2208"/>
                    <a:pt x="8315" y="2866"/>
                  </a:cubicBezTo>
                  <a:cubicBezTo>
                    <a:pt x="5625" y="3524"/>
                    <a:pt x="2845" y="3874"/>
                    <a:pt x="0" y="3885"/>
                  </a:cubicBezTo>
                  <a:lnTo>
                    <a:pt x="0" y="21600"/>
                  </a:lnTo>
                  <a:cubicBezTo>
                    <a:pt x="3821" y="21589"/>
                    <a:pt x="7554" y="21118"/>
                    <a:pt x="11165" y="20232"/>
                  </a:cubicBezTo>
                  <a:cubicBezTo>
                    <a:pt x="14777" y="19346"/>
                    <a:pt x="18266" y="18044"/>
                    <a:pt x="21600" y="16369"/>
                  </a:cubicBezTo>
                  <a:lnTo>
                    <a:pt x="1609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0" name="Shape 50"/>
            <p:cNvSpPr/>
            <p:nvPr/>
          </p:nvSpPr>
          <p:spPr>
            <a:xfrm>
              <a:off x="1587500" y="4318000"/>
              <a:ext cx="952941" cy="7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6"/>
                  </a:moveTo>
                  <a:cubicBezTo>
                    <a:pt x="18755" y="3874"/>
                    <a:pt x="15975" y="3524"/>
                    <a:pt x="13285" y="2866"/>
                  </a:cubicBezTo>
                  <a:cubicBezTo>
                    <a:pt x="10594" y="2208"/>
                    <a:pt x="7994" y="1242"/>
                    <a:pt x="5509" y="0"/>
                  </a:cubicBezTo>
                  <a:lnTo>
                    <a:pt x="0" y="16369"/>
                  </a:lnTo>
                  <a:cubicBezTo>
                    <a:pt x="3334" y="18044"/>
                    <a:pt x="6823" y="19346"/>
                    <a:pt x="10435" y="20232"/>
                  </a:cubicBezTo>
                  <a:cubicBezTo>
                    <a:pt x="14046" y="21118"/>
                    <a:pt x="17779" y="21589"/>
                    <a:pt x="21600" y="21600"/>
                  </a:cubicBezTo>
                  <a:lnTo>
                    <a:pt x="21600" y="388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1" name="Shape 51"/>
            <p:cNvSpPr/>
            <p:nvPr/>
          </p:nvSpPr>
          <p:spPr>
            <a:xfrm>
              <a:off x="1816100" y="647700"/>
              <a:ext cx="724006" cy="731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1" y="21600"/>
                  </a:moveTo>
                  <a:cubicBezTo>
                    <a:pt x="9462" y="20690"/>
                    <a:pt x="11779" y="19982"/>
                    <a:pt x="14178" y="19498"/>
                  </a:cubicBezTo>
                  <a:cubicBezTo>
                    <a:pt x="16577" y="19014"/>
                    <a:pt x="19059" y="18754"/>
                    <a:pt x="21600" y="18742"/>
                  </a:cubicBezTo>
                  <a:lnTo>
                    <a:pt x="21600" y="0"/>
                  </a:lnTo>
                  <a:cubicBezTo>
                    <a:pt x="17775" y="12"/>
                    <a:pt x="14039" y="399"/>
                    <a:pt x="10427" y="1124"/>
                  </a:cubicBezTo>
                  <a:cubicBezTo>
                    <a:pt x="6815" y="1849"/>
                    <a:pt x="3328" y="2914"/>
                    <a:pt x="0" y="4281"/>
                  </a:cubicBezTo>
                  <a:lnTo>
                    <a:pt x="725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2" name="Shape 52"/>
            <p:cNvSpPr/>
            <p:nvPr/>
          </p:nvSpPr>
          <p:spPr>
            <a:xfrm>
              <a:off x="2552700" y="647700"/>
              <a:ext cx="723987" cy="73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2"/>
                  </a:lnTo>
                  <a:cubicBezTo>
                    <a:pt x="2541" y="18754"/>
                    <a:pt x="5023" y="19014"/>
                    <a:pt x="7422" y="19498"/>
                  </a:cubicBezTo>
                  <a:cubicBezTo>
                    <a:pt x="9821" y="19982"/>
                    <a:pt x="12137" y="20690"/>
                    <a:pt x="14348" y="21600"/>
                  </a:cubicBezTo>
                  <a:lnTo>
                    <a:pt x="21600" y="4281"/>
                  </a:lnTo>
                  <a:cubicBezTo>
                    <a:pt x="18272" y="2913"/>
                    <a:pt x="14785" y="1849"/>
                    <a:pt x="11173" y="1124"/>
                  </a:cubicBezTo>
                  <a:cubicBezTo>
                    <a:pt x="7561" y="399"/>
                    <a:pt x="3825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3" name="Shape 53"/>
            <p:cNvSpPr/>
            <p:nvPr/>
          </p:nvSpPr>
          <p:spPr>
            <a:xfrm>
              <a:off x="635000" y="2578100"/>
              <a:ext cx="735744" cy="71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47"/>
                  </a:moveTo>
                  <a:cubicBezTo>
                    <a:pt x="20693" y="12052"/>
                    <a:pt x="19978" y="9752"/>
                    <a:pt x="19478" y="7370"/>
                  </a:cubicBezTo>
                  <a:cubicBezTo>
                    <a:pt x="18978" y="4988"/>
                    <a:pt x="18692" y="2524"/>
                    <a:pt x="18642" y="0"/>
                  </a:cubicBezTo>
                  <a:lnTo>
                    <a:pt x="0" y="0"/>
                  </a:lnTo>
                  <a:cubicBezTo>
                    <a:pt x="50" y="3826"/>
                    <a:pt x="461" y="7563"/>
                    <a:pt x="1201" y="11174"/>
                  </a:cubicBezTo>
                  <a:cubicBezTo>
                    <a:pt x="1940" y="14786"/>
                    <a:pt x="3008" y="18273"/>
                    <a:pt x="4371" y="21600"/>
                  </a:cubicBezTo>
                  <a:lnTo>
                    <a:pt x="21600" y="14247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4" name="Shape 54"/>
            <p:cNvSpPr/>
            <p:nvPr/>
          </p:nvSpPr>
          <p:spPr>
            <a:xfrm>
              <a:off x="774700" y="1219200"/>
              <a:ext cx="852587" cy="84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97"/>
                  </a:moveTo>
                  <a:lnTo>
                    <a:pt x="14866" y="21600"/>
                  </a:lnTo>
                  <a:cubicBezTo>
                    <a:pt x="15649" y="19670"/>
                    <a:pt x="16617" y="17833"/>
                    <a:pt x="17746" y="16111"/>
                  </a:cubicBezTo>
                  <a:cubicBezTo>
                    <a:pt x="18873" y="14392"/>
                    <a:pt x="20167" y="12782"/>
                    <a:pt x="21600" y="11311"/>
                  </a:cubicBezTo>
                  <a:lnTo>
                    <a:pt x="10224" y="0"/>
                  </a:lnTo>
                  <a:cubicBezTo>
                    <a:pt x="8055" y="2211"/>
                    <a:pt x="6094" y="4626"/>
                    <a:pt x="4375" y="7214"/>
                  </a:cubicBezTo>
                  <a:cubicBezTo>
                    <a:pt x="2669" y="9781"/>
                    <a:pt x="1200" y="12520"/>
                    <a:pt x="0" y="1539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5" name="Shape 55"/>
            <p:cNvSpPr/>
            <p:nvPr/>
          </p:nvSpPr>
          <p:spPr>
            <a:xfrm>
              <a:off x="800100" y="3060700"/>
              <a:ext cx="855055" cy="83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5" y="0"/>
                  </a:moveTo>
                  <a:lnTo>
                    <a:pt x="0" y="6266"/>
                  </a:lnTo>
                  <a:cubicBezTo>
                    <a:pt x="1222" y="9183"/>
                    <a:pt x="2719" y="11952"/>
                    <a:pt x="4458" y="14538"/>
                  </a:cubicBezTo>
                  <a:cubicBezTo>
                    <a:pt x="6168" y="17080"/>
                    <a:pt x="8111" y="19444"/>
                    <a:pt x="10257" y="21600"/>
                  </a:cubicBezTo>
                  <a:lnTo>
                    <a:pt x="21600" y="10109"/>
                  </a:lnTo>
                  <a:cubicBezTo>
                    <a:pt x="20193" y="8672"/>
                    <a:pt x="18918" y="7108"/>
                    <a:pt x="17792" y="5434"/>
                  </a:cubicBezTo>
                  <a:cubicBezTo>
                    <a:pt x="16645" y="3731"/>
                    <a:pt x="15649" y="1913"/>
                    <a:pt x="1482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6" name="Shape 56"/>
            <p:cNvSpPr/>
            <p:nvPr/>
          </p:nvSpPr>
          <p:spPr>
            <a:xfrm>
              <a:off x="3441700" y="3060700"/>
              <a:ext cx="858242" cy="84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30" y="0"/>
                  </a:moveTo>
                  <a:cubicBezTo>
                    <a:pt x="6012" y="1899"/>
                    <a:pt x="5021" y="3705"/>
                    <a:pt x="3875" y="5399"/>
                  </a:cubicBezTo>
                  <a:cubicBezTo>
                    <a:pt x="2731" y="7087"/>
                    <a:pt x="1434" y="8662"/>
                    <a:pt x="0" y="10103"/>
                  </a:cubicBezTo>
                  <a:lnTo>
                    <a:pt x="11301" y="21600"/>
                  </a:lnTo>
                  <a:cubicBezTo>
                    <a:pt x="13468" y="19413"/>
                    <a:pt x="15431" y="17017"/>
                    <a:pt x="17158" y="14443"/>
                  </a:cubicBezTo>
                  <a:cubicBezTo>
                    <a:pt x="18885" y="11870"/>
                    <a:pt x="20376" y="9120"/>
                    <a:pt x="21600" y="6225"/>
                  </a:cubicBezTo>
                  <a:lnTo>
                    <a:pt x="683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7" name="Shape 57"/>
            <p:cNvSpPr/>
            <p:nvPr/>
          </p:nvSpPr>
          <p:spPr>
            <a:xfrm>
              <a:off x="634999" y="1830031"/>
              <a:ext cx="717403" cy="73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19117" y="21189"/>
                  </a:moveTo>
                  <a:cubicBezTo>
                    <a:pt x="19115" y="16318"/>
                    <a:pt x="19994" y="11656"/>
                    <a:pt x="21598" y="7351"/>
                  </a:cubicBezTo>
                  <a:lnTo>
                    <a:pt x="3930" y="0"/>
                  </a:lnTo>
                  <a:cubicBezTo>
                    <a:pt x="1393" y="6570"/>
                    <a:pt x="-2" y="13714"/>
                    <a:pt x="0" y="21189"/>
                  </a:cubicBezTo>
                  <a:cubicBezTo>
                    <a:pt x="0" y="21326"/>
                    <a:pt x="3" y="21463"/>
                    <a:pt x="5" y="21600"/>
                  </a:cubicBezTo>
                  <a:lnTo>
                    <a:pt x="19122" y="21600"/>
                  </a:lnTo>
                  <a:cubicBezTo>
                    <a:pt x="19120" y="21463"/>
                    <a:pt x="19117" y="21326"/>
                    <a:pt x="19117" y="211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8" name="Shape 58"/>
            <p:cNvSpPr/>
            <p:nvPr/>
          </p:nvSpPr>
          <p:spPr>
            <a:xfrm>
              <a:off x="3457575" y="1227087"/>
              <a:ext cx="849437" cy="84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18" y="0"/>
                  </a:moveTo>
                  <a:lnTo>
                    <a:pt x="0" y="11416"/>
                  </a:lnTo>
                  <a:cubicBezTo>
                    <a:pt x="1410" y="12832"/>
                    <a:pt x="2682" y="14390"/>
                    <a:pt x="3788" y="16060"/>
                  </a:cubicBezTo>
                  <a:cubicBezTo>
                    <a:pt x="4934" y="17791"/>
                    <a:pt x="5906" y="19646"/>
                    <a:pt x="6679" y="21600"/>
                  </a:cubicBezTo>
                  <a:lnTo>
                    <a:pt x="21600" y="15421"/>
                  </a:lnTo>
                  <a:cubicBezTo>
                    <a:pt x="20418" y="12480"/>
                    <a:pt x="18942" y="9687"/>
                    <a:pt x="17208" y="7080"/>
                  </a:cubicBezTo>
                  <a:cubicBezTo>
                    <a:pt x="15513" y="4531"/>
                    <a:pt x="13571" y="2160"/>
                    <a:pt x="114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9" name="Shape 59"/>
            <p:cNvSpPr/>
            <p:nvPr/>
          </p:nvSpPr>
          <p:spPr>
            <a:xfrm>
              <a:off x="1841500" y="3721100"/>
              <a:ext cx="698073" cy="72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9"/>
                  </a:moveTo>
                  <a:cubicBezTo>
                    <a:pt x="19091" y="2697"/>
                    <a:pt x="16638" y="2451"/>
                    <a:pt x="14263" y="1993"/>
                  </a:cubicBezTo>
                  <a:cubicBezTo>
                    <a:pt x="11889" y="1534"/>
                    <a:pt x="9592" y="863"/>
                    <a:pt x="7396" y="0"/>
                  </a:cubicBezTo>
                  <a:lnTo>
                    <a:pt x="0" y="17456"/>
                  </a:lnTo>
                  <a:cubicBezTo>
                    <a:pt x="3336" y="18781"/>
                    <a:pt x="6826" y="19810"/>
                    <a:pt x="10437" y="20512"/>
                  </a:cubicBezTo>
                  <a:cubicBezTo>
                    <a:pt x="14049" y="21214"/>
                    <a:pt x="17781" y="21588"/>
                    <a:pt x="21600" y="21600"/>
                  </a:cubicBezTo>
                  <a:lnTo>
                    <a:pt x="21600" y="2709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0" name="Shape 60"/>
            <p:cNvSpPr/>
            <p:nvPr/>
          </p:nvSpPr>
          <p:spPr>
            <a:xfrm>
              <a:off x="3733800" y="1841500"/>
              <a:ext cx="722128" cy="72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3" y="0"/>
                  </a:moveTo>
                  <a:lnTo>
                    <a:pt x="0" y="7294"/>
                  </a:lnTo>
                  <a:cubicBezTo>
                    <a:pt x="1682" y="11600"/>
                    <a:pt x="2606" y="16288"/>
                    <a:pt x="2606" y="21192"/>
                  </a:cubicBezTo>
                  <a:cubicBezTo>
                    <a:pt x="2606" y="21328"/>
                    <a:pt x="2602" y="21464"/>
                    <a:pt x="2601" y="21600"/>
                  </a:cubicBezTo>
                  <a:lnTo>
                    <a:pt x="21595" y="21600"/>
                  </a:lnTo>
                  <a:cubicBezTo>
                    <a:pt x="21596" y="21464"/>
                    <a:pt x="21600" y="21328"/>
                    <a:pt x="21600" y="21192"/>
                  </a:cubicBezTo>
                  <a:cubicBezTo>
                    <a:pt x="21600" y="13704"/>
                    <a:pt x="20163" y="6554"/>
                    <a:pt x="1755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1" name="Shape 61"/>
            <p:cNvSpPr/>
            <p:nvPr/>
          </p:nvSpPr>
          <p:spPr>
            <a:xfrm>
              <a:off x="1221655" y="3454400"/>
              <a:ext cx="845023" cy="848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63"/>
                  </a:moveTo>
                  <a:cubicBezTo>
                    <a:pt x="19686" y="5890"/>
                    <a:pt x="17869" y="4928"/>
                    <a:pt x="16171" y="3798"/>
                  </a:cubicBezTo>
                  <a:cubicBezTo>
                    <a:pt x="14503" y="2688"/>
                    <a:pt x="12948" y="1413"/>
                    <a:pt x="11535" y="0"/>
                  </a:cubicBezTo>
                  <a:lnTo>
                    <a:pt x="0" y="11511"/>
                  </a:lnTo>
                  <a:cubicBezTo>
                    <a:pt x="2193" y="13631"/>
                    <a:pt x="4584" y="15548"/>
                    <a:pt x="7143" y="17233"/>
                  </a:cubicBezTo>
                  <a:cubicBezTo>
                    <a:pt x="9730" y="18936"/>
                    <a:pt x="12488" y="20402"/>
                    <a:pt x="15387" y="21600"/>
                  </a:cubicBezTo>
                  <a:lnTo>
                    <a:pt x="21600" y="6663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2" name="Shape 62"/>
            <p:cNvSpPr/>
            <p:nvPr/>
          </p:nvSpPr>
          <p:spPr>
            <a:xfrm>
              <a:off x="1200150" y="800100"/>
              <a:ext cx="847112" cy="86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7" y="21600"/>
                  </a:moveTo>
                  <a:cubicBezTo>
                    <a:pt x="12752" y="20144"/>
                    <a:pt x="14360" y="18825"/>
                    <a:pt x="16084" y="17669"/>
                  </a:cubicBezTo>
                  <a:cubicBezTo>
                    <a:pt x="17810" y="16511"/>
                    <a:pt x="19656" y="15513"/>
                    <a:pt x="21600" y="14696"/>
                  </a:cubicBezTo>
                  <a:lnTo>
                    <a:pt x="15401" y="0"/>
                  </a:lnTo>
                  <a:cubicBezTo>
                    <a:pt x="12461" y="1206"/>
                    <a:pt x="9674" y="2702"/>
                    <a:pt x="7077" y="4452"/>
                  </a:cubicBezTo>
                  <a:cubicBezTo>
                    <a:pt x="4521" y="6173"/>
                    <a:pt x="2151" y="8140"/>
                    <a:pt x="0" y="10317"/>
                  </a:cubicBezTo>
                  <a:lnTo>
                    <a:pt x="11287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3" name="Shape 63"/>
            <p:cNvSpPr/>
            <p:nvPr/>
          </p:nvSpPr>
          <p:spPr>
            <a:xfrm>
              <a:off x="3048000" y="800100"/>
              <a:ext cx="853468" cy="86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696"/>
                  </a:moveTo>
                  <a:cubicBezTo>
                    <a:pt x="1930" y="15513"/>
                    <a:pt x="3762" y="16511"/>
                    <a:pt x="5475" y="17669"/>
                  </a:cubicBezTo>
                  <a:cubicBezTo>
                    <a:pt x="7188" y="18827"/>
                    <a:pt x="8783" y="20144"/>
                    <a:pt x="10236" y="21600"/>
                  </a:cubicBezTo>
                  <a:lnTo>
                    <a:pt x="21600" y="10356"/>
                  </a:lnTo>
                  <a:cubicBezTo>
                    <a:pt x="19406" y="8168"/>
                    <a:pt x="17000" y="6189"/>
                    <a:pt x="14415" y="4452"/>
                  </a:cubicBezTo>
                  <a:cubicBezTo>
                    <a:pt x="11829" y="2715"/>
                    <a:pt x="9064" y="1220"/>
                    <a:pt x="6152" y="0"/>
                  </a:cubicBezTo>
                  <a:lnTo>
                    <a:pt x="0" y="1469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4" name="Shape 64"/>
            <p:cNvSpPr/>
            <p:nvPr/>
          </p:nvSpPr>
          <p:spPr>
            <a:xfrm>
              <a:off x="2552700" y="3733800"/>
              <a:ext cx="709849" cy="72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4" y="0"/>
                  </a:moveTo>
                  <a:cubicBezTo>
                    <a:pt x="12008" y="863"/>
                    <a:pt x="9711" y="1534"/>
                    <a:pt x="7337" y="1993"/>
                  </a:cubicBezTo>
                  <a:cubicBezTo>
                    <a:pt x="4962" y="2451"/>
                    <a:pt x="2509" y="2697"/>
                    <a:pt x="0" y="2709"/>
                  </a:cubicBezTo>
                  <a:lnTo>
                    <a:pt x="0" y="21600"/>
                  </a:lnTo>
                  <a:cubicBezTo>
                    <a:pt x="3819" y="21588"/>
                    <a:pt x="7551" y="21214"/>
                    <a:pt x="11163" y="20512"/>
                  </a:cubicBezTo>
                  <a:cubicBezTo>
                    <a:pt x="14774" y="19811"/>
                    <a:pt x="18264" y="18781"/>
                    <a:pt x="21600" y="17457"/>
                  </a:cubicBezTo>
                  <a:lnTo>
                    <a:pt x="1420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5" name="Shape 65"/>
            <p:cNvSpPr/>
            <p:nvPr/>
          </p:nvSpPr>
          <p:spPr>
            <a:xfrm>
              <a:off x="3035300" y="3467100"/>
              <a:ext cx="847489" cy="84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56" y="0"/>
                  </a:moveTo>
                  <a:cubicBezTo>
                    <a:pt x="8700" y="1408"/>
                    <a:pt x="7112" y="2681"/>
                    <a:pt x="5413" y="3798"/>
                  </a:cubicBezTo>
                  <a:cubicBezTo>
                    <a:pt x="3714" y="4915"/>
                    <a:pt x="1903" y="5877"/>
                    <a:pt x="0" y="6663"/>
                  </a:cubicBezTo>
                  <a:lnTo>
                    <a:pt x="6195" y="21600"/>
                  </a:lnTo>
                  <a:cubicBezTo>
                    <a:pt x="9086" y="20405"/>
                    <a:pt x="11837" y="18938"/>
                    <a:pt x="14415" y="17233"/>
                  </a:cubicBezTo>
                  <a:cubicBezTo>
                    <a:pt x="16993" y="15528"/>
                    <a:pt x="19399" y="13583"/>
                    <a:pt x="21600" y="11430"/>
                  </a:cubicBezTo>
                  <a:lnTo>
                    <a:pt x="1015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6" name="Shape 66"/>
            <p:cNvSpPr/>
            <p:nvPr/>
          </p:nvSpPr>
          <p:spPr>
            <a:xfrm>
              <a:off x="3708400" y="2578100"/>
              <a:ext cx="735744" cy="714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58" y="0"/>
                  </a:moveTo>
                  <a:cubicBezTo>
                    <a:pt x="2908" y="2524"/>
                    <a:pt x="2622" y="4988"/>
                    <a:pt x="2122" y="7370"/>
                  </a:cubicBezTo>
                  <a:cubicBezTo>
                    <a:pt x="1622" y="9752"/>
                    <a:pt x="907" y="12052"/>
                    <a:pt x="0" y="14247"/>
                  </a:cubicBezTo>
                  <a:lnTo>
                    <a:pt x="17229" y="21600"/>
                  </a:lnTo>
                  <a:cubicBezTo>
                    <a:pt x="18592" y="18273"/>
                    <a:pt x="19660" y="14786"/>
                    <a:pt x="20399" y="11174"/>
                  </a:cubicBezTo>
                  <a:cubicBezTo>
                    <a:pt x="21139" y="7563"/>
                    <a:pt x="21550" y="3826"/>
                    <a:pt x="21600" y="0"/>
                  </a:cubicBezTo>
                  <a:lnTo>
                    <a:pt x="295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7" name="Shape 67"/>
            <p:cNvSpPr/>
            <p:nvPr/>
          </p:nvSpPr>
          <p:spPr>
            <a:xfrm>
              <a:off x="2298700" y="1917700"/>
              <a:ext cx="237884" cy="62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776" y="14"/>
                    <a:pt x="14040" y="170"/>
                    <a:pt x="10429" y="455"/>
                  </a:cubicBezTo>
                  <a:cubicBezTo>
                    <a:pt x="6818" y="740"/>
                    <a:pt x="3330" y="1154"/>
                    <a:pt x="0" y="1685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8" name="Shape 68"/>
            <p:cNvSpPr/>
            <p:nvPr/>
          </p:nvSpPr>
          <p:spPr>
            <a:xfrm>
              <a:off x="2552700" y="1917700"/>
              <a:ext cx="237865" cy="62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85"/>
                  </a:lnTo>
                  <a:cubicBezTo>
                    <a:pt x="18270" y="1154"/>
                    <a:pt x="14782" y="740"/>
                    <a:pt x="11171" y="455"/>
                  </a:cubicBezTo>
                  <a:cubicBezTo>
                    <a:pt x="7559" y="170"/>
                    <a:pt x="3824" y="14"/>
                    <a:pt x="0" y="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9" name="Shape 69"/>
            <p:cNvSpPr/>
            <p:nvPr/>
          </p:nvSpPr>
          <p:spPr>
            <a:xfrm>
              <a:off x="2565400" y="1968500"/>
              <a:ext cx="436303" cy="57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184"/>
                  </a:moveTo>
                  <a:cubicBezTo>
                    <a:pt x="20205" y="4097"/>
                    <a:pt x="18674" y="3112"/>
                    <a:pt x="17030" y="2243"/>
                  </a:cubicBezTo>
                  <a:cubicBezTo>
                    <a:pt x="15385" y="1374"/>
                    <a:pt x="13626" y="621"/>
                    <a:pt x="11772" y="0"/>
                  </a:cubicBezTo>
                  <a:lnTo>
                    <a:pt x="0" y="21600"/>
                  </a:lnTo>
                  <a:lnTo>
                    <a:pt x="21600" y="518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0" name="Shape 70"/>
            <p:cNvSpPr/>
            <p:nvPr/>
          </p:nvSpPr>
          <p:spPr>
            <a:xfrm>
              <a:off x="2573387" y="2120900"/>
              <a:ext cx="559309" cy="429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3" y="0"/>
                  </a:moveTo>
                  <a:lnTo>
                    <a:pt x="0" y="21600"/>
                  </a:lnTo>
                  <a:lnTo>
                    <a:pt x="21600" y="9459"/>
                  </a:lnTo>
                  <a:cubicBezTo>
                    <a:pt x="21135" y="7812"/>
                    <a:pt x="20550" y="6239"/>
                    <a:pt x="19857" y="4759"/>
                  </a:cubicBezTo>
                  <a:cubicBezTo>
                    <a:pt x="19052" y="3040"/>
                    <a:pt x="18102" y="1443"/>
                    <a:pt x="1702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1" name="Shape 71"/>
            <p:cNvSpPr/>
            <p:nvPr/>
          </p:nvSpPr>
          <p:spPr>
            <a:xfrm>
              <a:off x="2095500" y="1980393"/>
              <a:ext cx="436302" cy="56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513" y="0"/>
                  </a:lnTo>
                  <a:cubicBezTo>
                    <a:pt x="7766" y="448"/>
                    <a:pt x="6107" y="1058"/>
                    <a:pt x="4570" y="1810"/>
                  </a:cubicBezTo>
                  <a:cubicBezTo>
                    <a:pt x="2880" y="2638"/>
                    <a:pt x="1343" y="3635"/>
                    <a:pt x="0" y="477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2" name="Shape 72"/>
            <p:cNvSpPr/>
            <p:nvPr/>
          </p:nvSpPr>
          <p:spPr>
            <a:xfrm>
              <a:off x="1968500" y="2587625"/>
              <a:ext cx="552810" cy="41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6"/>
                  </a:moveTo>
                  <a:cubicBezTo>
                    <a:pt x="639" y="13711"/>
                    <a:pt x="1403" y="15446"/>
                    <a:pt x="2275" y="17071"/>
                  </a:cubicBezTo>
                  <a:cubicBezTo>
                    <a:pt x="3147" y="18695"/>
                    <a:pt x="4129" y="20211"/>
                    <a:pt x="5209" y="21600"/>
                  </a:cubicBezTo>
                  <a:lnTo>
                    <a:pt x="21600" y="0"/>
                  </a:lnTo>
                  <a:lnTo>
                    <a:pt x="0" y="1188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3" name="Shape 73"/>
            <p:cNvSpPr/>
            <p:nvPr/>
          </p:nvSpPr>
          <p:spPr>
            <a:xfrm>
              <a:off x="1905000" y="2324100"/>
              <a:ext cx="603065" cy="24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3" y="0"/>
                  </a:moveTo>
                  <a:cubicBezTo>
                    <a:pt x="496" y="6339"/>
                    <a:pt x="0" y="13191"/>
                    <a:pt x="0" y="20343"/>
                  </a:cubicBezTo>
                  <a:cubicBezTo>
                    <a:pt x="0" y="20764"/>
                    <a:pt x="9" y="21180"/>
                    <a:pt x="12" y="21600"/>
                  </a:cubicBezTo>
                  <a:lnTo>
                    <a:pt x="21600" y="21600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4" name="Shape 74"/>
            <p:cNvSpPr/>
            <p:nvPr/>
          </p:nvSpPr>
          <p:spPr>
            <a:xfrm>
              <a:off x="2578100" y="2590800"/>
              <a:ext cx="549660" cy="41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361" y="21600"/>
                  </a:lnTo>
                  <a:cubicBezTo>
                    <a:pt x="17452" y="20256"/>
                    <a:pt x="18440" y="18772"/>
                    <a:pt x="19312" y="17168"/>
                  </a:cubicBezTo>
                  <a:cubicBezTo>
                    <a:pt x="20203" y="15529"/>
                    <a:pt x="20971" y="13766"/>
                    <a:pt x="21600" y="119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5" name="Shape 75"/>
            <p:cNvSpPr/>
            <p:nvPr/>
          </p:nvSpPr>
          <p:spPr>
            <a:xfrm>
              <a:off x="2565400" y="2590800"/>
              <a:ext cx="412936" cy="54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704" y="21600"/>
                  </a:lnTo>
                  <a:cubicBezTo>
                    <a:pt x="13573" y="21001"/>
                    <a:pt x="15360" y="20283"/>
                    <a:pt x="17049" y="19459"/>
                  </a:cubicBezTo>
                  <a:cubicBezTo>
                    <a:pt x="18656" y="18676"/>
                    <a:pt x="20178" y="17796"/>
                    <a:pt x="21600" y="168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6" name="Shape 76"/>
            <p:cNvSpPr/>
            <p:nvPr/>
          </p:nvSpPr>
          <p:spPr>
            <a:xfrm>
              <a:off x="2578100" y="2578100"/>
              <a:ext cx="602420" cy="22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722" y="21600"/>
                  </a:lnTo>
                  <a:cubicBezTo>
                    <a:pt x="20273" y="18271"/>
                    <a:pt x="20713" y="14785"/>
                    <a:pt x="21030" y="11174"/>
                  </a:cubicBezTo>
                  <a:cubicBezTo>
                    <a:pt x="21347" y="7564"/>
                    <a:pt x="21541" y="3828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7" name="Shape 77"/>
            <p:cNvSpPr/>
            <p:nvPr/>
          </p:nvSpPr>
          <p:spPr>
            <a:xfrm>
              <a:off x="2552700" y="2603500"/>
              <a:ext cx="223664" cy="58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3807" y="21586"/>
                    <a:pt x="7530" y="21438"/>
                    <a:pt x="11139" y="21169"/>
                  </a:cubicBezTo>
                  <a:cubicBezTo>
                    <a:pt x="14749" y="20899"/>
                    <a:pt x="18245" y="20508"/>
                    <a:pt x="21600" y="200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8" name="Shape 78"/>
            <p:cNvSpPr/>
            <p:nvPr/>
          </p:nvSpPr>
          <p:spPr>
            <a:xfrm>
              <a:off x="2578100" y="2324100"/>
              <a:ext cx="603102" cy="24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97" y="0"/>
                  </a:moveTo>
                  <a:lnTo>
                    <a:pt x="0" y="21600"/>
                  </a:lnTo>
                  <a:lnTo>
                    <a:pt x="21588" y="21600"/>
                  </a:lnTo>
                  <a:cubicBezTo>
                    <a:pt x="21591" y="21181"/>
                    <a:pt x="21600" y="20765"/>
                    <a:pt x="21600" y="20343"/>
                  </a:cubicBezTo>
                  <a:cubicBezTo>
                    <a:pt x="21600" y="13191"/>
                    <a:pt x="21103" y="6339"/>
                    <a:pt x="201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9" name="Shape 79"/>
            <p:cNvSpPr/>
            <p:nvPr/>
          </p:nvSpPr>
          <p:spPr>
            <a:xfrm>
              <a:off x="2311400" y="2598774"/>
              <a:ext cx="229221" cy="58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0020"/>
                  </a:lnTo>
                  <a:cubicBezTo>
                    <a:pt x="3274" y="20517"/>
                    <a:pt x="6686" y="20905"/>
                    <a:pt x="10208" y="21172"/>
                  </a:cubicBezTo>
                  <a:cubicBezTo>
                    <a:pt x="13731" y="21439"/>
                    <a:pt x="17363" y="21586"/>
                    <a:pt x="21079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0" name="Shape 80"/>
            <p:cNvSpPr/>
            <p:nvPr/>
          </p:nvSpPr>
          <p:spPr>
            <a:xfrm>
              <a:off x="1905000" y="2578100"/>
              <a:ext cx="602388" cy="22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cubicBezTo>
                    <a:pt x="59" y="3828"/>
                    <a:pt x="253" y="7563"/>
                    <a:pt x="570" y="11174"/>
                  </a:cubicBezTo>
                  <a:cubicBezTo>
                    <a:pt x="888" y="14785"/>
                    <a:pt x="1328" y="18270"/>
                    <a:pt x="1878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1" name="Shape 81"/>
            <p:cNvSpPr/>
            <p:nvPr/>
          </p:nvSpPr>
          <p:spPr>
            <a:xfrm>
              <a:off x="2116087" y="2590800"/>
              <a:ext cx="415288" cy="54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6860"/>
                  </a:lnTo>
                  <a:cubicBezTo>
                    <a:pt x="1324" y="17822"/>
                    <a:pt x="2756" y="18692"/>
                    <a:pt x="4280" y="19459"/>
                  </a:cubicBezTo>
                  <a:cubicBezTo>
                    <a:pt x="5947" y="20299"/>
                    <a:pt x="7725" y="21018"/>
                    <a:pt x="9595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2" name="Shape 82"/>
            <p:cNvSpPr/>
            <p:nvPr/>
          </p:nvSpPr>
          <p:spPr>
            <a:xfrm>
              <a:off x="1961331" y="2120900"/>
              <a:ext cx="564090" cy="43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4690" y="0"/>
                  </a:lnTo>
                  <a:cubicBezTo>
                    <a:pt x="3621" y="1433"/>
                    <a:pt x="2679" y="3018"/>
                    <a:pt x="1881" y="4725"/>
                  </a:cubicBezTo>
                  <a:cubicBezTo>
                    <a:pt x="1116" y="6361"/>
                    <a:pt x="483" y="8109"/>
                    <a:pt x="0" y="994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3" name="Shape 83"/>
            <p:cNvSpPr/>
            <p:nvPr/>
          </p:nvSpPr>
          <p:spPr>
            <a:xfrm>
              <a:off x="3911600" y="762000"/>
              <a:ext cx="990377" cy="106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93" y="0"/>
                  </a:moveTo>
                  <a:lnTo>
                    <a:pt x="0" y="9120"/>
                  </a:lnTo>
                  <a:cubicBezTo>
                    <a:pt x="1871" y="10900"/>
                    <a:pt x="3559" y="12848"/>
                    <a:pt x="5036" y="14937"/>
                  </a:cubicBezTo>
                  <a:cubicBezTo>
                    <a:pt x="6512" y="17025"/>
                    <a:pt x="7777" y="19255"/>
                    <a:pt x="8802" y="21600"/>
                  </a:cubicBezTo>
                  <a:lnTo>
                    <a:pt x="21600" y="16663"/>
                  </a:lnTo>
                  <a:cubicBezTo>
                    <a:pt x="20224" y="13530"/>
                    <a:pt x="18526" y="10552"/>
                    <a:pt x="16546" y="7763"/>
                  </a:cubicBezTo>
                  <a:cubicBezTo>
                    <a:pt x="14566" y="4974"/>
                    <a:pt x="12302" y="2374"/>
                    <a:pt x="979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4" name="Shape 84"/>
            <p:cNvSpPr/>
            <p:nvPr/>
          </p:nvSpPr>
          <p:spPr>
            <a:xfrm>
              <a:off x="0" y="0"/>
              <a:ext cx="5092700" cy="509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0800" y="54"/>
                  </a:moveTo>
                  <a:cubicBezTo>
                    <a:pt x="16725" y="54"/>
                    <a:pt x="21546" y="4875"/>
                    <a:pt x="21546" y="10800"/>
                  </a:cubicBezTo>
                  <a:cubicBezTo>
                    <a:pt x="21546" y="16725"/>
                    <a:pt x="16725" y="21546"/>
                    <a:pt x="10800" y="21546"/>
                  </a:cubicBezTo>
                  <a:cubicBezTo>
                    <a:pt x="4875" y="21546"/>
                    <a:pt x="54" y="16725"/>
                    <a:pt x="54" y="10800"/>
                  </a:cubicBezTo>
                  <a:cubicBezTo>
                    <a:pt x="54" y="4875"/>
                    <a:pt x="4875" y="54"/>
                    <a:pt x="10800" y="54"/>
                  </a:cubicBezTo>
                  <a:close/>
                  <a:moveTo>
                    <a:pt x="10800" y="2693"/>
                  </a:moveTo>
                  <a:cubicBezTo>
                    <a:pt x="6330" y="2694"/>
                    <a:pt x="2693" y="6330"/>
                    <a:pt x="2693" y="10800"/>
                  </a:cubicBezTo>
                  <a:cubicBezTo>
                    <a:pt x="2693" y="15270"/>
                    <a:pt x="6330" y="18907"/>
                    <a:pt x="10800" y="18907"/>
                  </a:cubicBezTo>
                  <a:cubicBezTo>
                    <a:pt x="15270" y="18907"/>
                    <a:pt x="18906" y="15270"/>
                    <a:pt x="18907" y="10800"/>
                  </a:cubicBezTo>
                  <a:cubicBezTo>
                    <a:pt x="18907" y="8567"/>
                    <a:pt x="17999" y="6540"/>
                    <a:pt x="16530" y="5070"/>
                  </a:cubicBezTo>
                  <a:cubicBezTo>
                    <a:pt x="15060" y="3601"/>
                    <a:pt x="13033" y="2693"/>
                    <a:pt x="10800" y="2693"/>
                  </a:cubicBezTo>
                  <a:close/>
                  <a:moveTo>
                    <a:pt x="10800" y="2747"/>
                  </a:moveTo>
                  <a:cubicBezTo>
                    <a:pt x="15240" y="2747"/>
                    <a:pt x="18853" y="6360"/>
                    <a:pt x="18853" y="10800"/>
                  </a:cubicBezTo>
                  <a:cubicBezTo>
                    <a:pt x="18853" y="15240"/>
                    <a:pt x="15240" y="18853"/>
                    <a:pt x="10800" y="18853"/>
                  </a:cubicBezTo>
                  <a:cubicBezTo>
                    <a:pt x="6360" y="18853"/>
                    <a:pt x="2747" y="15240"/>
                    <a:pt x="2747" y="10800"/>
                  </a:cubicBezTo>
                  <a:cubicBezTo>
                    <a:pt x="2747" y="6360"/>
                    <a:pt x="6360" y="2747"/>
                    <a:pt x="10800" y="2747"/>
                  </a:cubicBezTo>
                  <a:close/>
                  <a:moveTo>
                    <a:pt x="10800" y="5387"/>
                  </a:moveTo>
                  <a:cubicBezTo>
                    <a:pt x="7815" y="5387"/>
                    <a:pt x="5387" y="7815"/>
                    <a:pt x="5387" y="10800"/>
                  </a:cubicBezTo>
                  <a:cubicBezTo>
                    <a:pt x="5387" y="13785"/>
                    <a:pt x="7815" y="16213"/>
                    <a:pt x="10800" y="16213"/>
                  </a:cubicBezTo>
                  <a:cubicBezTo>
                    <a:pt x="13785" y="16213"/>
                    <a:pt x="16213" y="13785"/>
                    <a:pt x="16213" y="10800"/>
                  </a:cubicBezTo>
                  <a:cubicBezTo>
                    <a:pt x="16213" y="7815"/>
                    <a:pt x="13785" y="5387"/>
                    <a:pt x="10800" y="5387"/>
                  </a:cubicBezTo>
                  <a:close/>
                  <a:moveTo>
                    <a:pt x="10800" y="5440"/>
                  </a:moveTo>
                  <a:cubicBezTo>
                    <a:pt x="13755" y="5440"/>
                    <a:pt x="16160" y="7845"/>
                    <a:pt x="16160" y="10800"/>
                  </a:cubicBezTo>
                  <a:cubicBezTo>
                    <a:pt x="16160" y="13755"/>
                    <a:pt x="13755" y="16160"/>
                    <a:pt x="10800" y="16160"/>
                  </a:cubicBezTo>
                  <a:cubicBezTo>
                    <a:pt x="7845" y="16160"/>
                    <a:pt x="5440" y="13755"/>
                    <a:pt x="5440" y="10800"/>
                  </a:cubicBezTo>
                  <a:cubicBezTo>
                    <a:pt x="5440" y="7845"/>
                    <a:pt x="7845" y="5440"/>
                    <a:pt x="10800" y="5440"/>
                  </a:cubicBezTo>
                  <a:close/>
                  <a:moveTo>
                    <a:pt x="10800" y="8080"/>
                  </a:moveTo>
                  <a:cubicBezTo>
                    <a:pt x="9300" y="8080"/>
                    <a:pt x="8080" y="9300"/>
                    <a:pt x="8080" y="10800"/>
                  </a:cubicBezTo>
                  <a:cubicBezTo>
                    <a:pt x="8080" y="12300"/>
                    <a:pt x="9300" y="13520"/>
                    <a:pt x="10800" y="13520"/>
                  </a:cubicBezTo>
                  <a:cubicBezTo>
                    <a:pt x="12300" y="13520"/>
                    <a:pt x="13520" y="12300"/>
                    <a:pt x="13520" y="10800"/>
                  </a:cubicBezTo>
                  <a:cubicBezTo>
                    <a:pt x="13520" y="9300"/>
                    <a:pt x="12300" y="8080"/>
                    <a:pt x="10800" y="8080"/>
                  </a:cubicBezTo>
                  <a:close/>
                  <a:moveTo>
                    <a:pt x="10800" y="8134"/>
                  </a:moveTo>
                  <a:cubicBezTo>
                    <a:pt x="12270" y="8134"/>
                    <a:pt x="13466" y="9330"/>
                    <a:pt x="13466" y="10800"/>
                  </a:cubicBezTo>
                  <a:cubicBezTo>
                    <a:pt x="13466" y="12270"/>
                    <a:pt x="12270" y="13466"/>
                    <a:pt x="10800" y="13466"/>
                  </a:cubicBezTo>
                  <a:cubicBezTo>
                    <a:pt x="10065" y="13466"/>
                    <a:pt x="9398" y="13167"/>
                    <a:pt x="8915" y="12684"/>
                  </a:cubicBezTo>
                  <a:cubicBezTo>
                    <a:pt x="8433" y="12202"/>
                    <a:pt x="8134" y="11535"/>
                    <a:pt x="8134" y="10800"/>
                  </a:cubicBezTo>
                  <a:cubicBezTo>
                    <a:pt x="8134" y="9330"/>
                    <a:pt x="9330" y="8134"/>
                    <a:pt x="10800" y="813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</p:grpSp>
      <p:sp>
        <p:nvSpPr>
          <p:cNvPr id="89" name="CuadroTexto 88"/>
          <p:cNvSpPr txBox="1"/>
          <p:nvPr/>
        </p:nvSpPr>
        <p:spPr>
          <a:xfrm>
            <a:off x="803669" y="3400081"/>
            <a:ext cx="165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4"/>
                </a:solidFill>
              </a:rPr>
              <a:t>Flexible (18,00%)</a:t>
            </a:r>
            <a:endParaRPr lang="es-ES_tradnl" b="1" dirty="0">
              <a:solidFill>
                <a:schemeClr val="accent4"/>
              </a:solidFill>
            </a:endParaRPr>
          </a:p>
        </p:txBody>
      </p:sp>
      <p:sp>
        <p:nvSpPr>
          <p:cNvPr id="90" name="CuadroTexto 89"/>
          <p:cNvSpPr txBox="1"/>
          <p:nvPr/>
        </p:nvSpPr>
        <p:spPr>
          <a:xfrm>
            <a:off x="9278747" y="3337012"/>
            <a:ext cx="174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4"/>
                </a:solidFill>
              </a:rPr>
              <a:t>Establecimiento (20,32%)</a:t>
            </a:r>
            <a:endParaRPr lang="es-ES_tradnl" b="1" dirty="0">
              <a:solidFill>
                <a:schemeClr val="accent4"/>
              </a:solidFill>
            </a:endParaRPr>
          </a:p>
        </p:txBody>
      </p:sp>
      <p:sp>
        <p:nvSpPr>
          <p:cNvPr id="91" name="CuadroTexto 90"/>
          <p:cNvSpPr txBox="1"/>
          <p:nvPr/>
        </p:nvSpPr>
        <p:spPr>
          <a:xfrm>
            <a:off x="5189844" y="6167402"/>
            <a:ext cx="174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6"/>
                </a:solidFill>
              </a:rPr>
              <a:t>Foco interno (18,84%)</a:t>
            </a:r>
            <a:endParaRPr lang="es-ES_tradnl" b="1" dirty="0">
              <a:solidFill>
                <a:schemeClr val="accent6"/>
              </a:solidFill>
            </a:endParaRPr>
          </a:p>
        </p:txBody>
      </p:sp>
      <p:sp>
        <p:nvSpPr>
          <p:cNvPr id="92" name="CuadroTexto 91"/>
          <p:cNvSpPr txBox="1"/>
          <p:nvPr/>
        </p:nvSpPr>
        <p:spPr>
          <a:xfrm>
            <a:off x="5128715" y="415815"/>
            <a:ext cx="174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6"/>
                </a:solidFill>
              </a:rPr>
              <a:t>Foco Externo (19,49%)</a:t>
            </a:r>
            <a:endParaRPr lang="es-ES_tradnl" b="1" dirty="0">
              <a:solidFill>
                <a:schemeClr val="accent6"/>
              </a:solidFill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2531165" y="3615572"/>
            <a:ext cx="6659549" cy="30063"/>
          </a:xfrm>
          <a:prstGeom prst="straightConnector1">
            <a:avLst/>
          </a:prstGeom>
          <a:ln w="5715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de flecha 92"/>
          <p:cNvCxnSpPr>
            <a:stCxn id="92" idx="2"/>
            <a:endCxn id="91" idx="0"/>
          </p:cNvCxnSpPr>
          <p:nvPr/>
        </p:nvCxnSpPr>
        <p:spPr>
          <a:xfrm>
            <a:off x="6001752" y="1062146"/>
            <a:ext cx="61129" cy="5105256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CuadroTexto 94">
            <a:extLst>
              <a:ext uri="{FF2B5EF4-FFF2-40B4-BE49-F238E27FC236}">
                <a16:creationId xmlns:a16="http://schemas.microsoft.com/office/drawing/2014/main" id="{6B12F9B0-EDD1-3B44-BE7A-D521242A72D3}"/>
              </a:ext>
            </a:extLst>
          </p:cNvPr>
          <p:cNvSpPr txBox="1"/>
          <p:nvPr/>
        </p:nvSpPr>
        <p:spPr>
          <a:xfrm>
            <a:off x="5787005" y="1136393"/>
            <a:ext cx="4956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dirty="0"/>
              <a:t>75%</a:t>
            </a:r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1AA10B49-FC04-1844-A7D8-1B320EDD52D1}"/>
              </a:ext>
            </a:extLst>
          </p:cNvPr>
          <p:cNvSpPr txBox="1"/>
          <p:nvPr/>
        </p:nvSpPr>
        <p:spPr>
          <a:xfrm>
            <a:off x="5794740" y="1688452"/>
            <a:ext cx="4956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dirty="0"/>
              <a:t>50%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A4569FB2-E23D-EF42-951C-6A47A423B665}"/>
              </a:ext>
            </a:extLst>
          </p:cNvPr>
          <p:cNvSpPr txBox="1"/>
          <p:nvPr/>
        </p:nvSpPr>
        <p:spPr>
          <a:xfrm>
            <a:off x="5779141" y="2293662"/>
            <a:ext cx="4956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dirty="0"/>
              <a:t>25%</a:t>
            </a:r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id="{1A6410FE-5830-EB4D-88A2-7F39702630F5}"/>
              </a:ext>
            </a:extLst>
          </p:cNvPr>
          <p:cNvSpPr/>
          <p:nvPr/>
        </p:nvSpPr>
        <p:spPr>
          <a:xfrm>
            <a:off x="6983816" y="3580046"/>
            <a:ext cx="150390" cy="14822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3" name="Elipse 102">
            <a:extLst>
              <a:ext uri="{FF2B5EF4-FFF2-40B4-BE49-F238E27FC236}">
                <a16:creationId xmlns:a16="http://schemas.microsoft.com/office/drawing/2014/main" id="{51D7687F-A965-B84B-ADE3-257DF5C5849F}"/>
              </a:ext>
            </a:extLst>
          </p:cNvPr>
          <p:cNvSpPr/>
          <p:nvPr/>
        </p:nvSpPr>
        <p:spPr>
          <a:xfrm>
            <a:off x="5971305" y="4432672"/>
            <a:ext cx="150390" cy="1482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06F7C01C-555C-6246-A5CD-EBD66BB0B172}"/>
              </a:ext>
            </a:extLst>
          </p:cNvPr>
          <p:cNvSpPr/>
          <p:nvPr/>
        </p:nvSpPr>
        <p:spPr>
          <a:xfrm>
            <a:off x="5036797" y="3558815"/>
            <a:ext cx="150390" cy="148226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5A4CBD03-67E8-A54C-A2E2-D1F7C7829EDE}"/>
              </a:ext>
            </a:extLst>
          </p:cNvPr>
          <p:cNvSpPr/>
          <p:nvPr/>
        </p:nvSpPr>
        <p:spPr>
          <a:xfrm>
            <a:off x="5939420" y="2627033"/>
            <a:ext cx="150390" cy="14822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AF0A882B-D986-0D46-AE85-D8384377E46D}"/>
              </a:ext>
            </a:extLst>
          </p:cNvPr>
          <p:cNvCxnSpPr>
            <a:cxnSpLocks/>
            <a:stCxn id="105" idx="5"/>
            <a:endCxn id="102" idx="1"/>
          </p:cNvCxnSpPr>
          <p:nvPr/>
        </p:nvCxnSpPr>
        <p:spPr>
          <a:xfrm>
            <a:off x="6067786" y="2753552"/>
            <a:ext cx="938054" cy="8482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05DFD371-B913-0246-8727-DEEE71A00A14}"/>
              </a:ext>
            </a:extLst>
          </p:cNvPr>
          <p:cNvCxnSpPr>
            <a:cxnSpLocks/>
            <a:stCxn id="103" idx="6"/>
            <a:endCxn id="102" idx="3"/>
          </p:cNvCxnSpPr>
          <p:nvPr/>
        </p:nvCxnSpPr>
        <p:spPr>
          <a:xfrm flipV="1">
            <a:off x="6121695" y="3706565"/>
            <a:ext cx="884145" cy="8002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105">
            <a:extLst>
              <a:ext uri="{FF2B5EF4-FFF2-40B4-BE49-F238E27FC236}">
                <a16:creationId xmlns:a16="http://schemas.microsoft.com/office/drawing/2014/main" id="{26FB7EAC-5A73-6C4A-A4B3-44AB51B330EA}"/>
              </a:ext>
            </a:extLst>
          </p:cNvPr>
          <p:cNvCxnSpPr>
            <a:cxnSpLocks/>
            <a:stCxn id="103" idx="2"/>
            <a:endCxn id="104" idx="5"/>
          </p:cNvCxnSpPr>
          <p:nvPr/>
        </p:nvCxnSpPr>
        <p:spPr>
          <a:xfrm flipH="1" flipV="1">
            <a:off x="5165163" y="3685334"/>
            <a:ext cx="806142" cy="8214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91F715D7-E08F-704B-A8E8-3A17972A15B4}"/>
              </a:ext>
            </a:extLst>
          </p:cNvPr>
          <p:cNvCxnSpPr>
            <a:cxnSpLocks/>
            <a:stCxn id="105" idx="3"/>
            <a:endCxn id="104" idx="7"/>
          </p:cNvCxnSpPr>
          <p:nvPr/>
        </p:nvCxnSpPr>
        <p:spPr>
          <a:xfrm flipH="1">
            <a:off x="5165163" y="2753552"/>
            <a:ext cx="796281" cy="826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e 85">
            <a:extLst>
              <a:ext uri="{FF2B5EF4-FFF2-40B4-BE49-F238E27FC236}">
                <a16:creationId xmlns:a16="http://schemas.microsoft.com/office/drawing/2014/main" id="{7C38ACF0-5036-B941-B723-76DE2CF01474}"/>
              </a:ext>
            </a:extLst>
          </p:cNvPr>
          <p:cNvSpPr/>
          <p:nvPr/>
        </p:nvSpPr>
        <p:spPr>
          <a:xfrm flipV="1">
            <a:off x="6791873" y="3406552"/>
            <a:ext cx="494579" cy="469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D873B51B-A649-6440-BF91-C8FABB84307A}"/>
              </a:ext>
            </a:extLst>
          </p:cNvPr>
          <p:cNvSpPr/>
          <p:nvPr/>
        </p:nvSpPr>
        <p:spPr>
          <a:xfrm flipV="1">
            <a:off x="5744119" y="2473095"/>
            <a:ext cx="494579" cy="4696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539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1B3ED25-7903-5447-BF3A-F3C1E7285434}"/>
              </a:ext>
            </a:extLst>
          </p:cNvPr>
          <p:cNvSpPr/>
          <p:nvPr/>
        </p:nvSpPr>
        <p:spPr>
          <a:xfrm>
            <a:off x="16337" y="620"/>
            <a:ext cx="12175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7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1: Identificar aquellas variables que me pueden ayudar a entender los elementos de la cultura organizacional que inciden en el desempeño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D2B4A6B-4087-E545-B6E2-C0C90EDD81E3}"/>
              </a:ext>
            </a:extLst>
          </p:cNvPr>
          <p:cNvSpPr/>
          <p:nvPr/>
        </p:nvSpPr>
        <p:spPr>
          <a:xfrm>
            <a:off x="405244" y="1921480"/>
            <a:ext cx="3667991" cy="1184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27B8577-A066-6C46-8941-A4CA753282D8}"/>
              </a:ext>
            </a:extLst>
          </p:cNvPr>
          <p:cNvSpPr/>
          <p:nvPr/>
        </p:nvSpPr>
        <p:spPr>
          <a:xfrm>
            <a:off x="405245" y="3519060"/>
            <a:ext cx="3667991" cy="1184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7A3A3B-7C05-D740-B2C5-3C09248BCD5A}"/>
              </a:ext>
            </a:extLst>
          </p:cNvPr>
          <p:cNvSpPr/>
          <p:nvPr/>
        </p:nvSpPr>
        <p:spPr>
          <a:xfrm>
            <a:off x="405244" y="5171214"/>
            <a:ext cx="3667991" cy="1184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F83475-0ABC-2A44-B97C-E6B6210A9C91}"/>
              </a:ext>
            </a:extLst>
          </p:cNvPr>
          <p:cNvSpPr txBox="1"/>
          <p:nvPr/>
        </p:nvSpPr>
        <p:spPr>
          <a:xfrm>
            <a:off x="405244" y="1537017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Variable 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D094D8-4CC0-2A49-AB5F-A9AE9D0D0A82}"/>
              </a:ext>
            </a:extLst>
          </p:cNvPr>
          <p:cNvSpPr txBox="1"/>
          <p:nvPr/>
        </p:nvSpPr>
        <p:spPr>
          <a:xfrm>
            <a:off x="405244" y="3149728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Variable 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72F027-905B-EE4C-8DE0-A030757BA407}"/>
              </a:ext>
            </a:extLst>
          </p:cNvPr>
          <p:cNvSpPr txBox="1"/>
          <p:nvPr/>
        </p:nvSpPr>
        <p:spPr>
          <a:xfrm>
            <a:off x="405244" y="4756855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Variable 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70AC8F6-11B6-AA45-B681-917228047909}"/>
              </a:ext>
            </a:extLst>
          </p:cNvPr>
          <p:cNvSpPr txBox="1"/>
          <p:nvPr/>
        </p:nvSpPr>
        <p:spPr>
          <a:xfrm>
            <a:off x="332509" y="6380017"/>
            <a:ext cx="2473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/>
              <a:t>Pueden existir muchas mas variables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5C1D11F-210F-E44B-9F42-19F8268AF87D}"/>
              </a:ext>
            </a:extLst>
          </p:cNvPr>
          <p:cNvSpPr/>
          <p:nvPr/>
        </p:nvSpPr>
        <p:spPr>
          <a:xfrm>
            <a:off x="4817917" y="1945720"/>
            <a:ext cx="3667991" cy="1184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5E1AEC5-4F14-4844-AF39-337147D036FC}"/>
              </a:ext>
            </a:extLst>
          </p:cNvPr>
          <p:cNvSpPr/>
          <p:nvPr/>
        </p:nvSpPr>
        <p:spPr>
          <a:xfrm>
            <a:off x="4817918" y="3543300"/>
            <a:ext cx="3667991" cy="1184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C35196E-3B99-7849-9938-161F0BDF4C5F}"/>
              </a:ext>
            </a:extLst>
          </p:cNvPr>
          <p:cNvSpPr/>
          <p:nvPr/>
        </p:nvSpPr>
        <p:spPr>
          <a:xfrm>
            <a:off x="4817917" y="5195454"/>
            <a:ext cx="3667991" cy="1184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C88BC7A-07BD-7149-B3C4-959F4A5DD271}"/>
              </a:ext>
            </a:extLst>
          </p:cNvPr>
          <p:cNvSpPr txBox="1"/>
          <p:nvPr/>
        </p:nvSpPr>
        <p:spPr>
          <a:xfrm>
            <a:off x="4817917" y="1561257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Cifras, Datos 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BE31146-7830-5743-8201-E5F1AE41CCF0}"/>
              </a:ext>
            </a:extLst>
          </p:cNvPr>
          <p:cNvSpPr txBox="1"/>
          <p:nvPr/>
        </p:nvSpPr>
        <p:spPr>
          <a:xfrm>
            <a:off x="4817917" y="3179412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Cifras, Datos 2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355E7DA-33F9-0A4A-8AC4-9A17E07D2241}"/>
              </a:ext>
            </a:extLst>
          </p:cNvPr>
          <p:cNvSpPr txBox="1"/>
          <p:nvPr/>
        </p:nvSpPr>
        <p:spPr>
          <a:xfrm>
            <a:off x="4771805" y="4826122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Cifras, Datos 3</a:t>
            </a:r>
          </a:p>
        </p:txBody>
      </p:sp>
    </p:spTree>
    <p:extLst>
      <p:ext uri="{BB962C8B-B14F-4D97-AF65-F5344CB8AC3E}">
        <p14:creationId xmlns:p14="http://schemas.microsoft.com/office/powerpoint/2010/main" val="181469705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5">
            <a:extLst>
              <a:ext uri="{FF2B5EF4-FFF2-40B4-BE49-F238E27FC236}">
                <a16:creationId xmlns:a16="http://schemas.microsoft.com/office/drawing/2014/main" id="{A46B7DF8-CF8C-9B43-A9EF-6F9F659DBCA3}"/>
              </a:ext>
            </a:extLst>
          </p:cNvPr>
          <p:cNvGrpSpPr/>
          <p:nvPr/>
        </p:nvGrpSpPr>
        <p:grpSpPr>
          <a:xfrm>
            <a:off x="3461064" y="1218544"/>
            <a:ext cx="5111435" cy="4805066"/>
            <a:chOff x="0" y="0"/>
            <a:chExt cx="5092700" cy="5092700"/>
          </a:xfrm>
        </p:grpSpPr>
        <p:sp>
          <p:nvSpPr>
            <p:cNvPr id="4" name="Shape 20">
              <a:extLst>
                <a:ext uri="{FF2B5EF4-FFF2-40B4-BE49-F238E27FC236}">
                  <a16:creationId xmlns:a16="http://schemas.microsoft.com/office/drawing/2014/main" id="{36A322BE-641F-0546-AEE7-22A10EBA306B}"/>
                </a:ext>
              </a:extLst>
            </p:cNvPr>
            <p:cNvSpPr/>
            <p:nvPr/>
          </p:nvSpPr>
          <p:spPr>
            <a:xfrm>
              <a:off x="3015431" y="1666875"/>
              <a:ext cx="709464" cy="64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51" y="0"/>
                  </a:moveTo>
                  <a:lnTo>
                    <a:pt x="0" y="15037"/>
                  </a:lnTo>
                  <a:cubicBezTo>
                    <a:pt x="759" y="15998"/>
                    <a:pt x="1449" y="17022"/>
                    <a:pt x="2065" y="18100"/>
                  </a:cubicBezTo>
                  <a:cubicBezTo>
                    <a:pt x="2700" y="19209"/>
                    <a:pt x="3257" y="20379"/>
                    <a:pt x="3730" y="21600"/>
                  </a:cubicBezTo>
                  <a:lnTo>
                    <a:pt x="21600" y="13461"/>
                  </a:lnTo>
                  <a:cubicBezTo>
                    <a:pt x="20642" y="10939"/>
                    <a:pt x="19480" y="8535"/>
                    <a:pt x="18139" y="6273"/>
                  </a:cubicBezTo>
                  <a:cubicBezTo>
                    <a:pt x="16815" y="4039"/>
                    <a:pt x="15309" y="1937"/>
                    <a:pt x="13651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" name="Shape 21">
              <a:extLst>
                <a:ext uri="{FF2B5EF4-FFF2-40B4-BE49-F238E27FC236}">
                  <a16:creationId xmlns:a16="http://schemas.microsoft.com/office/drawing/2014/main" id="{7048998C-5773-9B4B-800F-EB52529A5E47}"/>
                </a:ext>
              </a:extLst>
            </p:cNvPr>
            <p:cNvSpPr/>
            <p:nvPr/>
          </p:nvSpPr>
          <p:spPr>
            <a:xfrm>
              <a:off x="2806700" y="1384300"/>
              <a:ext cx="647589" cy="72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21" y="21600"/>
                  </a:moveTo>
                  <a:lnTo>
                    <a:pt x="21600" y="8216"/>
                  </a:lnTo>
                  <a:cubicBezTo>
                    <a:pt x="19684" y="6484"/>
                    <a:pt x="17583" y="4916"/>
                    <a:pt x="15325" y="3538"/>
                  </a:cubicBezTo>
                  <a:cubicBezTo>
                    <a:pt x="13068" y="2160"/>
                    <a:pt x="10653" y="972"/>
                    <a:pt x="8110" y="0"/>
                  </a:cubicBezTo>
                  <a:lnTo>
                    <a:pt x="0" y="17494"/>
                  </a:lnTo>
                  <a:cubicBezTo>
                    <a:pt x="1249" y="17986"/>
                    <a:pt x="2434" y="18582"/>
                    <a:pt x="3542" y="19271"/>
                  </a:cubicBezTo>
                  <a:cubicBezTo>
                    <a:pt x="4650" y="19959"/>
                    <a:pt x="5681" y="20739"/>
                    <a:pt x="6621" y="216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" name="Shape 22">
              <a:extLst>
                <a:ext uri="{FF2B5EF4-FFF2-40B4-BE49-F238E27FC236}">
                  <a16:creationId xmlns:a16="http://schemas.microsoft.com/office/drawing/2014/main" id="{5E0D56F5-9950-8B4F-AF95-C551C50D01E0}"/>
                </a:ext>
              </a:extLst>
            </p:cNvPr>
            <p:cNvSpPr/>
            <p:nvPr/>
          </p:nvSpPr>
          <p:spPr>
            <a:xfrm>
              <a:off x="2552700" y="1282700"/>
              <a:ext cx="480927" cy="68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065"/>
                  </a:moveTo>
                  <a:cubicBezTo>
                    <a:pt x="1891" y="20078"/>
                    <a:pt x="3739" y="20221"/>
                    <a:pt x="5525" y="20480"/>
                  </a:cubicBezTo>
                  <a:cubicBezTo>
                    <a:pt x="7311" y="20740"/>
                    <a:pt x="9036" y="21117"/>
                    <a:pt x="10683" y="21600"/>
                  </a:cubicBezTo>
                  <a:lnTo>
                    <a:pt x="21600" y="3060"/>
                  </a:lnTo>
                  <a:cubicBezTo>
                    <a:pt x="18272" y="2086"/>
                    <a:pt x="14784" y="1328"/>
                    <a:pt x="11173" y="809"/>
                  </a:cubicBezTo>
                  <a:cubicBezTo>
                    <a:pt x="7561" y="291"/>
                    <a:pt x="3825" y="13"/>
                    <a:pt x="0" y="0"/>
                  </a:cubicBezTo>
                  <a:lnTo>
                    <a:pt x="0" y="2006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" name="Shape 23">
              <a:extLst>
                <a:ext uri="{FF2B5EF4-FFF2-40B4-BE49-F238E27FC236}">
                  <a16:creationId xmlns:a16="http://schemas.microsoft.com/office/drawing/2014/main" id="{B6EBDC93-DC68-6B4A-914C-2D79006CDFC0}"/>
                </a:ext>
              </a:extLst>
            </p:cNvPr>
            <p:cNvSpPr/>
            <p:nvPr/>
          </p:nvSpPr>
          <p:spPr>
            <a:xfrm>
              <a:off x="1638300" y="1384300"/>
              <a:ext cx="647576" cy="72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79" y="21600"/>
                  </a:moveTo>
                  <a:cubicBezTo>
                    <a:pt x="15919" y="20739"/>
                    <a:pt x="16950" y="19959"/>
                    <a:pt x="18058" y="19270"/>
                  </a:cubicBezTo>
                  <a:cubicBezTo>
                    <a:pt x="19166" y="18582"/>
                    <a:pt x="20351" y="17986"/>
                    <a:pt x="21600" y="17494"/>
                  </a:cubicBezTo>
                  <a:lnTo>
                    <a:pt x="13490" y="0"/>
                  </a:lnTo>
                  <a:cubicBezTo>
                    <a:pt x="10947" y="972"/>
                    <a:pt x="8532" y="2160"/>
                    <a:pt x="6274" y="3538"/>
                  </a:cubicBezTo>
                  <a:cubicBezTo>
                    <a:pt x="4016" y="4916"/>
                    <a:pt x="1915" y="6484"/>
                    <a:pt x="0" y="8216"/>
                  </a:cubicBezTo>
                  <a:lnTo>
                    <a:pt x="14979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" name="Shape 24">
              <a:extLst>
                <a:ext uri="{FF2B5EF4-FFF2-40B4-BE49-F238E27FC236}">
                  <a16:creationId xmlns:a16="http://schemas.microsoft.com/office/drawing/2014/main" id="{AA51451E-166D-4D4B-A49B-BD15C27410FF}"/>
                </a:ext>
              </a:extLst>
            </p:cNvPr>
            <p:cNvSpPr/>
            <p:nvPr/>
          </p:nvSpPr>
          <p:spPr>
            <a:xfrm>
              <a:off x="2987675" y="2819400"/>
              <a:ext cx="717265" cy="63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19" y="0"/>
                  </a:moveTo>
                  <a:cubicBezTo>
                    <a:pt x="3432" y="1216"/>
                    <a:pt x="2844" y="2370"/>
                    <a:pt x="2166" y="3446"/>
                  </a:cubicBezTo>
                  <a:cubicBezTo>
                    <a:pt x="1522" y="4468"/>
                    <a:pt x="797" y="5421"/>
                    <a:pt x="0" y="6293"/>
                  </a:cubicBezTo>
                  <a:lnTo>
                    <a:pt x="13570" y="21600"/>
                  </a:lnTo>
                  <a:cubicBezTo>
                    <a:pt x="15232" y="19741"/>
                    <a:pt x="16736" y="17710"/>
                    <a:pt x="18064" y="15532"/>
                  </a:cubicBezTo>
                  <a:cubicBezTo>
                    <a:pt x="19439" y="13277"/>
                    <a:pt x="20627" y="10863"/>
                    <a:pt x="21600" y="8319"/>
                  </a:cubicBezTo>
                  <a:lnTo>
                    <a:pt x="391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9" name="Shape 25">
              <a:extLst>
                <a:ext uri="{FF2B5EF4-FFF2-40B4-BE49-F238E27FC236}">
                  <a16:creationId xmlns:a16="http://schemas.microsoft.com/office/drawing/2014/main" id="{A4690B81-CA0A-8947-B991-8886860AE33D}"/>
                </a:ext>
              </a:extLst>
            </p:cNvPr>
            <p:cNvSpPr/>
            <p:nvPr/>
          </p:nvSpPr>
          <p:spPr>
            <a:xfrm>
              <a:off x="1270000" y="2083525"/>
              <a:ext cx="674180" cy="48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45" y="20976"/>
                  </a:moveTo>
                  <a:cubicBezTo>
                    <a:pt x="20343" y="17424"/>
                    <a:pt x="20789" y="14022"/>
                    <a:pt x="21600" y="10875"/>
                  </a:cubicBezTo>
                  <a:lnTo>
                    <a:pt x="2792" y="0"/>
                  </a:lnTo>
                  <a:cubicBezTo>
                    <a:pt x="991" y="6492"/>
                    <a:pt x="0" y="13569"/>
                    <a:pt x="0" y="20976"/>
                  </a:cubicBezTo>
                  <a:cubicBezTo>
                    <a:pt x="0" y="21184"/>
                    <a:pt x="3" y="21392"/>
                    <a:pt x="6" y="21600"/>
                  </a:cubicBezTo>
                  <a:lnTo>
                    <a:pt x="20356" y="21600"/>
                  </a:lnTo>
                  <a:cubicBezTo>
                    <a:pt x="20350" y="21392"/>
                    <a:pt x="20345" y="21184"/>
                    <a:pt x="20345" y="2097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0" name="Shape 26">
              <a:extLst>
                <a:ext uri="{FF2B5EF4-FFF2-40B4-BE49-F238E27FC236}">
                  <a16:creationId xmlns:a16="http://schemas.microsoft.com/office/drawing/2014/main" id="{48DDDB58-A87B-C741-A97B-1BBE00128E81}"/>
                </a:ext>
              </a:extLst>
            </p:cNvPr>
            <p:cNvSpPr/>
            <p:nvPr/>
          </p:nvSpPr>
          <p:spPr>
            <a:xfrm>
              <a:off x="2057400" y="1282700"/>
              <a:ext cx="480951" cy="68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6" y="21600"/>
                  </a:moveTo>
                  <a:cubicBezTo>
                    <a:pt x="12563" y="21117"/>
                    <a:pt x="14288" y="20740"/>
                    <a:pt x="16075" y="20480"/>
                  </a:cubicBezTo>
                  <a:cubicBezTo>
                    <a:pt x="17861" y="20220"/>
                    <a:pt x="19708" y="20078"/>
                    <a:pt x="21600" y="20065"/>
                  </a:cubicBezTo>
                  <a:lnTo>
                    <a:pt x="21600" y="0"/>
                  </a:lnTo>
                  <a:cubicBezTo>
                    <a:pt x="17775" y="13"/>
                    <a:pt x="14039" y="291"/>
                    <a:pt x="10427" y="809"/>
                  </a:cubicBezTo>
                  <a:cubicBezTo>
                    <a:pt x="6816" y="1328"/>
                    <a:pt x="3328" y="2086"/>
                    <a:pt x="0" y="3060"/>
                  </a:cubicBezTo>
                  <a:lnTo>
                    <a:pt x="10916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1" name="Shape 27">
              <a:extLst>
                <a:ext uri="{FF2B5EF4-FFF2-40B4-BE49-F238E27FC236}">
                  <a16:creationId xmlns:a16="http://schemas.microsoft.com/office/drawing/2014/main" id="{A82B5A03-065A-5F41-87BD-62B00A0FF0B8}"/>
                </a:ext>
              </a:extLst>
            </p:cNvPr>
            <p:cNvSpPr/>
            <p:nvPr/>
          </p:nvSpPr>
          <p:spPr>
            <a:xfrm>
              <a:off x="1384300" y="2819400"/>
              <a:ext cx="720428" cy="6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03" y="0"/>
                  </a:moveTo>
                  <a:lnTo>
                    <a:pt x="0" y="8237"/>
                  </a:lnTo>
                  <a:cubicBezTo>
                    <a:pt x="975" y="10752"/>
                    <a:pt x="2156" y="13141"/>
                    <a:pt x="3520" y="15378"/>
                  </a:cubicBezTo>
                  <a:cubicBezTo>
                    <a:pt x="4884" y="17614"/>
                    <a:pt x="6431" y="19697"/>
                    <a:pt x="8136" y="21600"/>
                  </a:cubicBezTo>
                  <a:lnTo>
                    <a:pt x="21600" y="6390"/>
                  </a:lnTo>
                  <a:cubicBezTo>
                    <a:pt x="20772" y="5477"/>
                    <a:pt x="20018" y="4480"/>
                    <a:pt x="19349" y="3411"/>
                  </a:cubicBezTo>
                  <a:cubicBezTo>
                    <a:pt x="18679" y="2342"/>
                    <a:pt x="18094" y="1201"/>
                    <a:pt x="1760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2" name="Shape 28">
              <a:extLst>
                <a:ext uri="{FF2B5EF4-FFF2-40B4-BE49-F238E27FC236}">
                  <a16:creationId xmlns:a16="http://schemas.microsoft.com/office/drawing/2014/main" id="{9E6F6122-FC35-204F-B600-19C5D953297E}"/>
                </a:ext>
              </a:extLst>
            </p:cNvPr>
            <p:cNvSpPr/>
            <p:nvPr/>
          </p:nvSpPr>
          <p:spPr>
            <a:xfrm>
              <a:off x="1371600" y="1673225"/>
              <a:ext cx="709464" cy="6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71" y="21600"/>
                  </a:moveTo>
                  <a:cubicBezTo>
                    <a:pt x="18309" y="20321"/>
                    <a:pt x="18869" y="19108"/>
                    <a:pt x="19535" y="17976"/>
                  </a:cubicBezTo>
                  <a:cubicBezTo>
                    <a:pt x="20138" y="16950"/>
                    <a:pt x="20830" y="15990"/>
                    <a:pt x="21600" y="15111"/>
                  </a:cubicBezTo>
                  <a:lnTo>
                    <a:pt x="7924" y="0"/>
                  </a:lnTo>
                  <a:cubicBezTo>
                    <a:pt x="6266" y="1862"/>
                    <a:pt x="4767" y="3905"/>
                    <a:pt x="3461" y="6090"/>
                  </a:cubicBezTo>
                  <a:cubicBezTo>
                    <a:pt x="2092" y="8382"/>
                    <a:pt x="928" y="10836"/>
                    <a:pt x="0" y="13421"/>
                  </a:cubicBezTo>
                  <a:lnTo>
                    <a:pt x="17871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3" name="Shape 29">
              <a:extLst>
                <a:ext uri="{FF2B5EF4-FFF2-40B4-BE49-F238E27FC236}">
                  <a16:creationId xmlns:a16="http://schemas.microsoft.com/office/drawing/2014/main" id="{D0F0A2D2-7013-7241-A3F8-8074F64DC659}"/>
                </a:ext>
              </a:extLst>
            </p:cNvPr>
            <p:cNvSpPr/>
            <p:nvPr/>
          </p:nvSpPr>
          <p:spPr>
            <a:xfrm>
              <a:off x="3124200" y="2578100"/>
              <a:ext cx="687711" cy="4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5" y="0"/>
                  </a:moveTo>
                  <a:cubicBezTo>
                    <a:pt x="1593" y="1852"/>
                    <a:pt x="1423" y="3659"/>
                    <a:pt x="1145" y="5406"/>
                  </a:cubicBezTo>
                  <a:cubicBezTo>
                    <a:pt x="868" y="7152"/>
                    <a:pt x="482" y="8838"/>
                    <a:pt x="0" y="10449"/>
                  </a:cubicBezTo>
                  <a:lnTo>
                    <a:pt x="18436" y="21600"/>
                  </a:lnTo>
                  <a:cubicBezTo>
                    <a:pt x="19407" y="18272"/>
                    <a:pt x="20171" y="14786"/>
                    <a:pt x="20706" y="11174"/>
                  </a:cubicBezTo>
                  <a:cubicBezTo>
                    <a:pt x="21241" y="7563"/>
                    <a:pt x="21547" y="3827"/>
                    <a:pt x="21600" y="0"/>
                  </a:cubicBezTo>
                  <a:lnTo>
                    <a:pt x="164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4" name="Shape 30">
              <a:extLst>
                <a:ext uri="{FF2B5EF4-FFF2-40B4-BE49-F238E27FC236}">
                  <a16:creationId xmlns:a16="http://schemas.microsoft.com/office/drawing/2014/main" id="{7B555478-50A5-E64C-8910-75CC8BBD7BC3}"/>
                </a:ext>
              </a:extLst>
            </p:cNvPr>
            <p:cNvSpPr/>
            <p:nvPr/>
          </p:nvSpPr>
          <p:spPr>
            <a:xfrm>
              <a:off x="2784475" y="3009900"/>
              <a:ext cx="638374" cy="706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01" y="0"/>
                  </a:moveTo>
                  <a:cubicBezTo>
                    <a:pt x="5462" y="804"/>
                    <a:pt x="4440" y="1527"/>
                    <a:pt x="3350" y="2157"/>
                  </a:cubicBezTo>
                  <a:cubicBezTo>
                    <a:pt x="2295" y="2767"/>
                    <a:pt x="1175" y="3293"/>
                    <a:pt x="0" y="3722"/>
                  </a:cubicBezTo>
                  <a:lnTo>
                    <a:pt x="8225" y="21600"/>
                  </a:lnTo>
                  <a:cubicBezTo>
                    <a:pt x="10714" y="20711"/>
                    <a:pt x="13084" y="19604"/>
                    <a:pt x="15303" y="18303"/>
                  </a:cubicBezTo>
                  <a:cubicBezTo>
                    <a:pt x="17566" y="16976"/>
                    <a:pt x="19679" y="15443"/>
                    <a:pt x="21600" y="13739"/>
                  </a:cubicBezTo>
                  <a:lnTo>
                    <a:pt x="640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5" name="Shape 31">
              <a:extLst>
                <a:ext uri="{FF2B5EF4-FFF2-40B4-BE49-F238E27FC236}">
                  <a16:creationId xmlns:a16="http://schemas.microsoft.com/office/drawing/2014/main" id="{84146A09-AE28-2F45-AF07-4FB07C3F8533}"/>
                </a:ext>
              </a:extLst>
            </p:cNvPr>
            <p:cNvSpPr/>
            <p:nvPr/>
          </p:nvSpPr>
          <p:spPr>
            <a:xfrm>
              <a:off x="3136900" y="2082800"/>
              <a:ext cx="674180" cy="48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9" y="0"/>
                  </a:moveTo>
                  <a:lnTo>
                    <a:pt x="0" y="11017"/>
                  </a:lnTo>
                  <a:cubicBezTo>
                    <a:pt x="811" y="14123"/>
                    <a:pt x="1255" y="17480"/>
                    <a:pt x="1255" y="20984"/>
                  </a:cubicBezTo>
                  <a:cubicBezTo>
                    <a:pt x="1255" y="21191"/>
                    <a:pt x="1247" y="21395"/>
                    <a:pt x="1244" y="21600"/>
                  </a:cubicBezTo>
                  <a:lnTo>
                    <a:pt x="21594" y="21600"/>
                  </a:lnTo>
                  <a:cubicBezTo>
                    <a:pt x="21596" y="21395"/>
                    <a:pt x="21600" y="21190"/>
                    <a:pt x="21600" y="20984"/>
                  </a:cubicBezTo>
                  <a:cubicBezTo>
                    <a:pt x="21600" y="13579"/>
                    <a:pt x="20610" y="6502"/>
                    <a:pt x="18809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6" name="Shape 32">
              <a:extLst>
                <a:ext uri="{FF2B5EF4-FFF2-40B4-BE49-F238E27FC236}">
                  <a16:creationId xmlns:a16="http://schemas.microsoft.com/office/drawing/2014/main" id="{45D0404B-5F71-C042-93C9-169DF586BCFB}"/>
                </a:ext>
              </a:extLst>
            </p:cNvPr>
            <p:cNvSpPr/>
            <p:nvPr/>
          </p:nvSpPr>
          <p:spPr>
            <a:xfrm>
              <a:off x="2552700" y="3139256"/>
              <a:ext cx="460450" cy="67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43" y="0"/>
                  </a:moveTo>
                  <a:cubicBezTo>
                    <a:pt x="8755" y="396"/>
                    <a:pt x="7107" y="707"/>
                    <a:pt x="5411" y="926"/>
                  </a:cubicBezTo>
                  <a:cubicBezTo>
                    <a:pt x="3656" y="1153"/>
                    <a:pt x="1849" y="1280"/>
                    <a:pt x="0" y="1298"/>
                  </a:cubicBezTo>
                  <a:lnTo>
                    <a:pt x="0" y="21600"/>
                  </a:lnTo>
                  <a:cubicBezTo>
                    <a:pt x="3867" y="21575"/>
                    <a:pt x="7647" y="21311"/>
                    <a:pt x="11311" y="20830"/>
                  </a:cubicBezTo>
                  <a:cubicBezTo>
                    <a:pt x="14857" y="20364"/>
                    <a:pt x="18296" y="19695"/>
                    <a:pt x="21600" y="18840"/>
                  </a:cubicBezTo>
                  <a:lnTo>
                    <a:pt x="1034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7" name="Shape 33">
              <a:extLst>
                <a:ext uri="{FF2B5EF4-FFF2-40B4-BE49-F238E27FC236}">
                  <a16:creationId xmlns:a16="http://schemas.microsoft.com/office/drawing/2014/main" id="{02042B1A-66BD-7148-A6F0-DDCA9B8EE79F}"/>
                </a:ext>
              </a:extLst>
            </p:cNvPr>
            <p:cNvSpPr/>
            <p:nvPr/>
          </p:nvSpPr>
          <p:spPr>
            <a:xfrm>
              <a:off x="1270000" y="2578100"/>
              <a:ext cx="687711" cy="47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449"/>
                  </a:moveTo>
                  <a:cubicBezTo>
                    <a:pt x="21118" y="8838"/>
                    <a:pt x="20732" y="7152"/>
                    <a:pt x="20454" y="5405"/>
                  </a:cubicBezTo>
                  <a:cubicBezTo>
                    <a:pt x="20177" y="3659"/>
                    <a:pt x="20006" y="1852"/>
                    <a:pt x="19955" y="0"/>
                  </a:cubicBezTo>
                  <a:lnTo>
                    <a:pt x="0" y="0"/>
                  </a:lnTo>
                  <a:cubicBezTo>
                    <a:pt x="53" y="3827"/>
                    <a:pt x="359" y="7563"/>
                    <a:pt x="894" y="11174"/>
                  </a:cubicBezTo>
                  <a:cubicBezTo>
                    <a:pt x="1429" y="14785"/>
                    <a:pt x="2194" y="18272"/>
                    <a:pt x="3164" y="21600"/>
                  </a:cubicBezTo>
                  <a:lnTo>
                    <a:pt x="21600" y="104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8" name="Shape 34">
              <a:extLst>
                <a:ext uri="{FF2B5EF4-FFF2-40B4-BE49-F238E27FC236}">
                  <a16:creationId xmlns:a16="http://schemas.microsoft.com/office/drawing/2014/main" id="{0A287F8B-EAB3-8944-AEC4-59064459C9C9}"/>
                </a:ext>
              </a:extLst>
            </p:cNvPr>
            <p:cNvSpPr/>
            <p:nvPr/>
          </p:nvSpPr>
          <p:spPr>
            <a:xfrm>
              <a:off x="1670050" y="3016250"/>
              <a:ext cx="628842" cy="69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731"/>
                  </a:moveTo>
                  <a:cubicBezTo>
                    <a:pt x="20469" y="3187"/>
                    <a:pt x="19372" y="2602"/>
                    <a:pt x="18308" y="1981"/>
                  </a:cubicBezTo>
                  <a:cubicBezTo>
                    <a:pt x="17246" y="1360"/>
                    <a:pt x="16212" y="699"/>
                    <a:pt x="15211" y="0"/>
                  </a:cubicBezTo>
                  <a:lnTo>
                    <a:pt x="0" y="13765"/>
                  </a:lnTo>
                  <a:cubicBezTo>
                    <a:pt x="1878" y="15449"/>
                    <a:pt x="3950" y="16963"/>
                    <a:pt x="6174" y="18272"/>
                  </a:cubicBezTo>
                  <a:cubicBezTo>
                    <a:pt x="8421" y="19595"/>
                    <a:pt x="10827" y="20714"/>
                    <a:pt x="13360" y="21600"/>
                  </a:cubicBezTo>
                  <a:lnTo>
                    <a:pt x="21600" y="373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9" name="Shape 35">
              <a:extLst>
                <a:ext uri="{FF2B5EF4-FFF2-40B4-BE49-F238E27FC236}">
                  <a16:creationId xmlns:a16="http://schemas.microsoft.com/office/drawing/2014/main" id="{92C9ECB7-9085-034E-B610-80ACF4292F4D}"/>
                </a:ext>
              </a:extLst>
            </p:cNvPr>
            <p:cNvSpPr/>
            <p:nvPr/>
          </p:nvSpPr>
          <p:spPr>
            <a:xfrm>
              <a:off x="2070100" y="3136900"/>
              <a:ext cx="466831" cy="67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69"/>
                  </a:moveTo>
                  <a:cubicBezTo>
                    <a:pt x="19776" y="1357"/>
                    <a:pt x="17992" y="1230"/>
                    <a:pt x="16262" y="998"/>
                  </a:cubicBezTo>
                  <a:cubicBezTo>
                    <a:pt x="14533" y="767"/>
                    <a:pt x="12857" y="430"/>
                    <a:pt x="11250" y="0"/>
                  </a:cubicBezTo>
                  <a:lnTo>
                    <a:pt x="0" y="18699"/>
                  </a:lnTo>
                  <a:cubicBezTo>
                    <a:pt x="3340" y="19623"/>
                    <a:pt x="6832" y="20342"/>
                    <a:pt x="10443" y="20833"/>
                  </a:cubicBezTo>
                  <a:cubicBezTo>
                    <a:pt x="14054" y="21324"/>
                    <a:pt x="17784" y="21587"/>
                    <a:pt x="21600" y="21600"/>
                  </a:cubicBezTo>
                  <a:lnTo>
                    <a:pt x="21600" y="136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0" name="Shape 36">
              <a:extLst>
                <a:ext uri="{FF2B5EF4-FFF2-40B4-BE49-F238E27FC236}">
                  <a16:creationId xmlns:a16="http://schemas.microsoft.com/office/drawing/2014/main" id="{FCB80F45-18F2-1C42-A8CE-1890B236EA93}"/>
                </a:ext>
              </a:extLst>
            </p:cNvPr>
            <p:cNvSpPr/>
            <p:nvPr/>
          </p:nvSpPr>
          <p:spPr>
            <a:xfrm>
              <a:off x="4076" y="1590675"/>
              <a:ext cx="770098" cy="97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17807" y="21298"/>
                  </a:moveTo>
                  <a:cubicBezTo>
                    <a:pt x="17802" y="15688"/>
                    <a:pt x="19150" y="10327"/>
                    <a:pt x="21595" y="5404"/>
                  </a:cubicBezTo>
                  <a:lnTo>
                    <a:pt x="5140" y="0"/>
                  </a:lnTo>
                  <a:cubicBezTo>
                    <a:pt x="1825" y="6588"/>
                    <a:pt x="-5" y="13773"/>
                    <a:pt x="0" y="21298"/>
                  </a:cubicBezTo>
                  <a:cubicBezTo>
                    <a:pt x="0" y="21399"/>
                    <a:pt x="3" y="21499"/>
                    <a:pt x="5" y="21600"/>
                  </a:cubicBezTo>
                  <a:lnTo>
                    <a:pt x="17811" y="21600"/>
                  </a:lnTo>
                  <a:cubicBezTo>
                    <a:pt x="17809" y="21499"/>
                    <a:pt x="17807" y="21399"/>
                    <a:pt x="17807" y="2129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1" name="Shape 37">
              <a:extLst>
                <a:ext uri="{FF2B5EF4-FFF2-40B4-BE49-F238E27FC236}">
                  <a16:creationId xmlns:a16="http://schemas.microsoft.com/office/drawing/2014/main" id="{8C6A64D8-E1D6-BA46-BD8D-43F4B263ED9C}"/>
                </a:ext>
              </a:extLst>
            </p:cNvPr>
            <p:cNvSpPr/>
            <p:nvPr/>
          </p:nvSpPr>
          <p:spPr>
            <a:xfrm>
              <a:off x="2552700" y="12700"/>
              <a:ext cx="967036" cy="78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583"/>
                  </a:lnTo>
                  <a:cubicBezTo>
                    <a:pt x="2864" y="17595"/>
                    <a:pt x="5661" y="17957"/>
                    <a:pt x="8365" y="18638"/>
                  </a:cubicBezTo>
                  <a:cubicBezTo>
                    <a:pt x="11069" y="19318"/>
                    <a:pt x="13680" y="20317"/>
                    <a:pt x="16171" y="21600"/>
                  </a:cubicBezTo>
                  <a:lnTo>
                    <a:pt x="21600" y="5352"/>
                  </a:lnTo>
                  <a:cubicBezTo>
                    <a:pt x="18272" y="3639"/>
                    <a:pt x="14785" y="2307"/>
                    <a:pt x="11173" y="1400"/>
                  </a:cubicBezTo>
                  <a:cubicBezTo>
                    <a:pt x="7562" y="493"/>
                    <a:pt x="3825" y="12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2" name="Shape 38">
              <a:extLst>
                <a:ext uri="{FF2B5EF4-FFF2-40B4-BE49-F238E27FC236}">
                  <a16:creationId xmlns:a16="http://schemas.microsoft.com/office/drawing/2014/main" id="{D66C2FB1-5AB1-3041-A3B9-163B8901A41E}"/>
                </a:ext>
              </a:extLst>
            </p:cNvPr>
            <p:cNvSpPr/>
            <p:nvPr/>
          </p:nvSpPr>
          <p:spPr>
            <a:xfrm>
              <a:off x="1574800" y="12700"/>
              <a:ext cx="967061" cy="78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9" y="21600"/>
                  </a:moveTo>
                  <a:cubicBezTo>
                    <a:pt x="7920" y="20317"/>
                    <a:pt x="10531" y="19318"/>
                    <a:pt x="13235" y="18638"/>
                  </a:cubicBezTo>
                  <a:cubicBezTo>
                    <a:pt x="15939" y="17957"/>
                    <a:pt x="18736" y="17595"/>
                    <a:pt x="21600" y="17583"/>
                  </a:cubicBezTo>
                  <a:lnTo>
                    <a:pt x="21600" y="0"/>
                  </a:lnTo>
                  <a:cubicBezTo>
                    <a:pt x="17775" y="12"/>
                    <a:pt x="14038" y="493"/>
                    <a:pt x="10427" y="1400"/>
                  </a:cubicBezTo>
                  <a:cubicBezTo>
                    <a:pt x="6815" y="2307"/>
                    <a:pt x="3328" y="3639"/>
                    <a:pt x="0" y="5352"/>
                  </a:cubicBezTo>
                  <a:lnTo>
                    <a:pt x="5429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3" name="Shape 39">
              <a:extLst>
                <a:ext uri="{FF2B5EF4-FFF2-40B4-BE49-F238E27FC236}">
                  <a16:creationId xmlns:a16="http://schemas.microsoft.com/office/drawing/2014/main" id="{8AA6E9BB-E6EC-8A44-B8EE-666EC069BADC}"/>
                </a:ext>
              </a:extLst>
            </p:cNvPr>
            <p:cNvSpPr/>
            <p:nvPr/>
          </p:nvSpPr>
          <p:spPr>
            <a:xfrm>
              <a:off x="4312102" y="1593655"/>
              <a:ext cx="770285" cy="97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0" y="5434"/>
                  </a:moveTo>
                  <a:cubicBezTo>
                    <a:pt x="2447" y="10342"/>
                    <a:pt x="3795" y="15693"/>
                    <a:pt x="3793" y="21296"/>
                  </a:cubicBezTo>
                  <a:cubicBezTo>
                    <a:pt x="3793" y="21397"/>
                    <a:pt x="3791" y="21499"/>
                    <a:pt x="3788" y="21600"/>
                  </a:cubicBezTo>
                  <a:lnTo>
                    <a:pt x="21594" y="21600"/>
                  </a:lnTo>
                  <a:cubicBezTo>
                    <a:pt x="21596" y="21499"/>
                    <a:pt x="21598" y="21397"/>
                    <a:pt x="21599" y="21296"/>
                  </a:cubicBezTo>
                  <a:cubicBezTo>
                    <a:pt x="21600" y="13768"/>
                    <a:pt x="19769" y="6582"/>
                    <a:pt x="16453" y="0"/>
                  </a:cubicBezTo>
                  <a:lnTo>
                    <a:pt x="0" y="543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4" name="Shape 40">
              <a:extLst>
                <a:ext uri="{FF2B5EF4-FFF2-40B4-BE49-F238E27FC236}">
                  <a16:creationId xmlns:a16="http://schemas.microsoft.com/office/drawing/2014/main" id="{33CE84A1-6CD3-114A-8459-BF8D82714C7C}"/>
                </a:ext>
              </a:extLst>
            </p:cNvPr>
            <p:cNvSpPr/>
            <p:nvPr/>
          </p:nvSpPr>
          <p:spPr>
            <a:xfrm>
              <a:off x="3886200" y="3302000"/>
              <a:ext cx="996120" cy="104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74" y="0"/>
                  </a:moveTo>
                  <a:cubicBezTo>
                    <a:pt x="7819" y="2327"/>
                    <a:pt x="6535" y="4538"/>
                    <a:pt x="5047" y="6606"/>
                  </a:cubicBezTo>
                  <a:cubicBezTo>
                    <a:pt x="3559" y="8674"/>
                    <a:pt x="1867" y="10601"/>
                    <a:pt x="0" y="12359"/>
                  </a:cubicBezTo>
                  <a:lnTo>
                    <a:pt x="9736" y="21600"/>
                  </a:lnTo>
                  <a:cubicBezTo>
                    <a:pt x="12238" y="19240"/>
                    <a:pt x="14502" y="16654"/>
                    <a:pt x="16492" y="13876"/>
                  </a:cubicBezTo>
                  <a:cubicBezTo>
                    <a:pt x="18481" y="11098"/>
                    <a:pt x="20196" y="8129"/>
                    <a:pt x="21600" y="5003"/>
                  </a:cubicBezTo>
                  <a:lnTo>
                    <a:pt x="887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5" name="Shape 41">
              <a:extLst>
                <a:ext uri="{FF2B5EF4-FFF2-40B4-BE49-F238E27FC236}">
                  <a16:creationId xmlns:a16="http://schemas.microsoft.com/office/drawing/2014/main" id="{8737F017-6A57-AD4D-90DD-6A431AA3773D}"/>
                </a:ext>
              </a:extLst>
            </p:cNvPr>
            <p:cNvSpPr/>
            <p:nvPr/>
          </p:nvSpPr>
          <p:spPr>
            <a:xfrm>
              <a:off x="195212" y="762000"/>
              <a:ext cx="985641" cy="106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649"/>
                  </a:moveTo>
                  <a:lnTo>
                    <a:pt x="12859" y="21600"/>
                  </a:lnTo>
                  <a:cubicBezTo>
                    <a:pt x="13850" y="19270"/>
                    <a:pt x="15086" y="17054"/>
                    <a:pt x="16540" y="14981"/>
                  </a:cubicBezTo>
                  <a:cubicBezTo>
                    <a:pt x="18014" y="12880"/>
                    <a:pt x="19711" y="10926"/>
                    <a:pt x="21600" y="9147"/>
                  </a:cubicBezTo>
                  <a:lnTo>
                    <a:pt x="11760" y="0"/>
                  </a:lnTo>
                  <a:cubicBezTo>
                    <a:pt x="9230" y="2374"/>
                    <a:pt x="6955" y="4982"/>
                    <a:pt x="4975" y="7786"/>
                  </a:cubicBezTo>
                  <a:cubicBezTo>
                    <a:pt x="3014" y="10561"/>
                    <a:pt x="1343" y="13528"/>
                    <a:pt x="0" y="166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6" name="Shape 42">
              <a:extLst>
                <a:ext uri="{FF2B5EF4-FFF2-40B4-BE49-F238E27FC236}">
                  <a16:creationId xmlns:a16="http://schemas.microsoft.com/office/drawing/2014/main" id="{6345D9A6-4E1A-D543-9ABB-98DC3A27BEF5}"/>
                </a:ext>
              </a:extLst>
            </p:cNvPr>
            <p:cNvSpPr/>
            <p:nvPr/>
          </p:nvSpPr>
          <p:spPr>
            <a:xfrm>
              <a:off x="208923" y="3302000"/>
              <a:ext cx="990378" cy="104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26" y="0"/>
                  </a:moveTo>
                  <a:lnTo>
                    <a:pt x="0" y="5003"/>
                  </a:lnTo>
                  <a:cubicBezTo>
                    <a:pt x="1404" y="8129"/>
                    <a:pt x="3119" y="11098"/>
                    <a:pt x="5108" y="13876"/>
                  </a:cubicBezTo>
                  <a:cubicBezTo>
                    <a:pt x="7098" y="16654"/>
                    <a:pt x="9362" y="19240"/>
                    <a:pt x="11863" y="21600"/>
                  </a:cubicBezTo>
                  <a:lnTo>
                    <a:pt x="21600" y="12359"/>
                  </a:lnTo>
                  <a:cubicBezTo>
                    <a:pt x="19733" y="10600"/>
                    <a:pt x="18041" y="8674"/>
                    <a:pt x="16553" y="6606"/>
                  </a:cubicBezTo>
                  <a:cubicBezTo>
                    <a:pt x="15065" y="4537"/>
                    <a:pt x="13781" y="2327"/>
                    <a:pt x="1272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7" name="Shape 43">
              <a:extLst>
                <a:ext uri="{FF2B5EF4-FFF2-40B4-BE49-F238E27FC236}">
                  <a16:creationId xmlns:a16="http://schemas.microsoft.com/office/drawing/2014/main" id="{3E3895D4-A865-4F4F-B577-75CEA3CD7141}"/>
                </a:ext>
              </a:extLst>
            </p:cNvPr>
            <p:cNvSpPr/>
            <p:nvPr/>
          </p:nvSpPr>
          <p:spPr>
            <a:xfrm>
              <a:off x="3276600" y="3911600"/>
              <a:ext cx="1053443" cy="98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93" y="0"/>
                  </a:moveTo>
                  <a:cubicBezTo>
                    <a:pt x="10622" y="1852"/>
                    <a:pt x="8687" y="3525"/>
                    <a:pt x="6613" y="4992"/>
                  </a:cubicBezTo>
                  <a:cubicBezTo>
                    <a:pt x="4539" y="6459"/>
                    <a:pt x="2326" y="7721"/>
                    <a:pt x="0" y="8749"/>
                  </a:cubicBezTo>
                  <a:lnTo>
                    <a:pt x="4984" y="21600"/>
                  </a:lnTo>
                  <a:cubicBezTo>
                    <a:pt x="8105" y="20219"/>
                    <a:pt x="11074" y="18524"/>
                    <a:pt x="13855" y="16550"/>
                  </a:cubicBezTo>
                  <a:cubicBezTo>
                    <a:pt x="16636" y="14577"/>
                    <a:pt x="19229" y="12326"/>
                    <a:pt x="21600" y="9834"/>
                  </a:cubicBezTo>
                  <a:lnTo>
                    <a:pt x="1239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8" name="Shape 44">
              <a:extLst>
                <a:ext uri="{FF2B5EF4-FFF2-40B4-BE49-F238E27FC236}">
                  <a16:creationId xmlns:a16="http://schemas.microsoft.com/office/drawing/2014/main" id="{7EB680D8-3ADB-4047-9E69-4E9EDAE7F7E4}"/>
                </a:ext>
              </a:extLst>
            </p:cNvPr>
            <p:cNvSpPr/>
            <p:nvPr/>
          </p:nvSpPr>
          <p:spPr>
            <a:xfrm>
              <a:off x="3289300" y="203200"/>
              <a:ext cx="1059384" cy="1000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70"/>
                  </a:moveTo>
                  <a:cubicBezTo>
                    <a:pt x="2346" y="13722"/>
                    <a:pt x="4573" y="15011"/>
                    <a:pt x="6656" y="16509"/>
                  </a:cubicBezTo>
                  <a:cubicBezTo>
                    <a:pt x="8739" y="18007"/>
                    <a:pt x="10678" y="19713"/>
                    <a:pt x="12445" y="21600"/>
                  </a:cubicBezTo>
                  <a:lnTo>
                    <a:pt x="21600" y="11905"/>
                  </a:lnTo>
                  <a:cubicBezTo>
                    <a:pt x="19237" y="9386"/>
                    <a:pt x="16644" y="7110"/>
                    <a:pt x="13858" y="5113"/>
                  </a:cubicBezTo>
                  <a:cubicBezTo>
                    <a:pt x="11072" y="3116"/>
                    <a:pt x="8093" y="1399"/>
                    <a:pt x="4956" y="0"/>
                  </a:cubicBezTo>
                  <a:lnTo>
                    <a:pt x="0" y="1267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9" name="Shape 45">
              <a:extLst>
                <a:ext uri="{FF2B5EF4-FFF2-40B4-BE49-F238E27FC236}">
                  <a16:creationId xmlns:a16="http://schemas.microsoft.com/office/drawing/2014/main" id="{F0F40DA0-C6B6-EE4D-9B72-DC5176ED5EB8}"/>
                </a:ext>
              </a:extLst>
            </p:cNvPr>
            <p:cNvSpPr/>
            <p:nvPr/>
          </p:nvSpPr>
          <p:spPr>
            <a:xfrm>
              <a:off x="4305300" y="2578100"/>
              <a:ext cx="783890" cy="9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03" y="0"/>
                  </a:moveTo>
                  <a:cubicBezTo>
                    <a:pt x="4055" y="2855"/>
                    <a:pt x="3670" y="5642"/>
                    <a:pt x="2976" y="8337"/>
                  </a:cubicBezTo>
                  <a:cubicBezTo>
                    <a:pt x="2282" y="11031"/>
                    <a:pt x="1279" y="13633"/>
                    <a:pt x="0" y="16115"/>
                  </a:cubicBezTo>
                  <a:lnTo>
                    <a:pt x="16169" y="21600"/>
                  </a:lnTo>
                  <a:cubicBezTo>
                    <a:pt x="17876" y="18273"/>
                    <a:pt x="19210" y="14786"/>
                    <a:pt x="20129" y="11174"/>
                  </a:cubicBezTo>
                  <a:cubicBezTo>
                    <a:pt x="21048" y="7563"/>
                    <a:pt x="21552" y="3826"/>
                    <a:pt x="21600" y="0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0" name="Shape 46">
              <a:extLst>
                <a:ext uri="{FF2B5EF4-FFF2-40B4-BE49-F238E27FC236}">
                  <a16:creationId xmlns:a16="http://schemas.microsoft.com/office/drawing/2014/main" id="{6B771294-5CE7-4942-9461-202A3BA15956}"/>
                </a:ext>
              </a:extLst>
            </p:cNvPr>
            <p:cNvSpPr/>
            <p:nvPr/>
          </p:nvSpPr>
          <p:spPr>
            <a:xfrm>
              <a:off x="749300" y="206375"/>
              <a:ext cx="1056196" cy="997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83" y="21600"/>
                  </a:moveTo>
                  <a:cubicBezTo>
                    <a:pt x="10951" y="19703"/>
                    <a:pt x="12896" y="17990"/>
                    <a:pt x="14989" y="16493"/>
                  </a:cubicBezTo>
                  <a:cubicBezTo>
                    <a:pt x="17057" y="15012"/>
                    <a:pt x="19270" y="13742"/>
                    <a:pt x="21600" y="12711"/>
                  </a:cubicBezTo>
                  <a:lnTo>
                    <a:pt x="16629" y="0"/>
                  </a:lnTo>
                  <a:cubicBezTo>
                    <a:pt x="13506" y="1380"/>
                    <a:pt x="10539" y="3080"/>
                    <a:pt x="7765" y="5061"/>
                  </a:cubicBezTo>
                  <a:cubicBezTo>
                    <a:pt x="4967" y="7059"/>
                    <a:pt x="2367" y="9343"/>
                    <a:pt x="0" y="11874"/>
                  </a:cubicBezTo>
                  <a:lnTo>
                    <a:pt x="9183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1" name="Shape 47">
              <a:extLst>
                <a:ext uri="{FF2B5EF4-FFF2-40B4-BE49-F238E27FC236}">
                  <a16:creationId xmlns:a16="http://schemas.microsoft.com/office/drawing/2014/main" id="{5F2DF68A-A7EE-434C-A61D-88C176D844B8}"/>
                </a:ext>
              </a:extLst>
            </p:cNvPr>
            <p:cNvSpPr/>
            <p:nvPr/>
          </p:nvSpPr>
          <p:spPr>
            <a:xfrm>
              <a:off x="762000" y="3911600"/>
              <a:ext cx="1053431" cy="98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749"/>
                  </a:moveTo>
                  <a:cubicBezTo>
                    <a:pt x="19274" y="7721"/>
                    <a:pt x="17061" y="6460"/>
                    <a:pt x="14987" y="4992"/>
                  </a:cubicBezTo>
                  <a:cubicBezTo>
                    <a:pt x="12913" y="3525"/>
                    <a:pt x="10978" y="1852"/>
                    <a:pt x="9207" y="0"/>
                  </a:cubicBezTo>
                  <a:lnTo>
                    <a:pt x="0" y="9834"/>
                  </a:lnTo>
                  <a:cubicBezTo>
                    <a:pt x="2371" y="12326"/>
                    <a:pt x="4964" y="14577"/>
                    <a:pt x="7745" y="16550"/>
                  </a:cubicBezTo>
                  <a:cubicBezTo>
                    <a:pt x="10526" y="18524"/>
                    <a:pt x="13494" y="20219"/>
                    <a:pt x="16616" y="21600"/>
                  </a:cubicBezTo>
                  <a:lnTo>
                    <a:pt x="21600" y="87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2" name="Shape 48">
              <a:extLst>
                <a:ext uri="{FF2B5EF4-FFF2-40B4-BE49-F238E27FC236}">
                  <a16:creationId xmlns:a16="http://schemas.microsoft.com/office/drawing/2014/main" id="{DE1B5F46-AE44-734E-8601-A93D46694F47}"/>
                </a:ext>
              </a:extLst>
            </p:cNvPr>
            <p:cNvSpPr/>
            <p:nvPr/>
          </p:nvSpPr>
          <p:spPr>
            <a:xfrm>
              <a:off x="6201" y="2578100"/>
              <a:ext cx="777683" cy="9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15"/>
                  </a:moveTo>
                  <a:cubicBezTo>
                    <a:pt x="20321" y="13632"/>
                    <a:pt x="19319" y="11031"/>
                    <a:pt x="18625" y="8337"/>
                  </a:cubicBezTo>
                  <a:cubicBezTo>
                    <a:pt x="17931" y="5642"/>
                    <a:pt x="17545" y="2855"/>
                    <a:pt x="17497" y="0"/>
                  </a:cubicBezTo>
                  <a:lnTo>
                    <a:pt x="0" y="0"/>
                  </a:lnTo>
                  <a:cubicBezTo>
                    <a:pt x="47" y="3826"/>
                    <a:pt x="552" y="7563"/>
                    <a:pt x="1471" y="11174"/>
                  </a:cubicBezTo>
                  <a:cubicBezTo>
                    <a:pt x="2390" y="14786"/>
                    <a:pt x="3724" y="18273"/>
                    <a:pt x="5431" y="21600"/>
                  </a:cubicBezTo>
                  <a:lnTo>
                    <a:pt x="21600" y="1611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3" name="Shape 49">
              <a:extLst>
                <a:ext uri="{FF2B5EF4-FFF2-40B4-BE49-F238E27FC236}">
                  <a16:creationId xmlns:a16="http://schemas.microsoft.com/office/drawing/2014/main" id="{F2528952-0B3E-2F4D-BC40-46854DAB18A2}"/>
                </a:ext>
              </a:extLst>
            </p:cNvPr>
            <p:cNvSpPr/>
            <p:nvPr/>
          </p:nvSpPr>
          <p:spPr>
            <a:xfrm>
              <a:off x="2552700" y="4318000"/>
              <a:ext cx="952909" cy="7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0" y="0"/>
                  </a:moveTo>
                  <a:cubicBezTo>
                    <a:pt x="13605" y="1242"/>
                    <a:pt x="11005" y="2208"/>
                    <a:pt x="8315" y="2866"/>
                  </a:cubicBezTo>
                  <a:cubicBezTo>
                    <a:pt x="5625" y="3524"/>
                    <a:pt x="2845" y="3874"/>
                    <a:pt x="0" y="3885"/>
                  </a:cubicBezTo>
                  <a:lnTo>
                    <a:pt x="0" y="21600"/>
                  </a:lnTo>
                  <a:cubicBezTo>
                    <a:pt x="3821" y="21589"/>
                    <a:pt x="7554" y="21118"/>
                    <a:pt x="11165" y="20232"/>
                  </a:cubicBezTo>
                  <a:cubicBezTo>
                    <a:pt x="14777" y="19346"/>
                    <a:pt x="18266" y="18044"/>
                    <a:pt x="21600" y="16369"/>
                  </a:cubicBezTo>
                  <a:lnTo>
                    <a:pt x="1609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4" name="Shape 50">
              <a:extLst>
                <a:ext uri="{FF2B5EF4-FFF2-40B4-BE49-F238E27FC236}">
                  <a16:creationId xmlns:a16="http://schemas.microsoft.com/office/drawing/2014/main" id="{E3B82BC8-1931-C743-A2DF-7792A1CE584A}"/>
                </a:ext>
              </a:extLst>
            </p:cNvPr>
            <p:cNvSpPr/>
            <p:nvPr/>
          </p:nvSpPr>
          <p:spPr>
            <a:xfrm>
              <a:off x="1587500" y="4318000"/>
              <a:ext cx="952941" cy="7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6"/>
                  </a:moveTo>
                  <a:cubicBezTo>
                    <a:pt x="18755" y="3874"/>
                    <a:pt x="15975" y="3524"/>
                    <a:pt x="13285" y="2866"/>
                  </a:cubicBezTo>
                  <a:cubicBezTo>
                    <a:pt x="10594" y="2208"/>
                    <a:pt x="7994" y="1242"/>
                    <a:pt x="5509" y="0"/>
                  </a:cubicBezTo>
                  <a:lnTo>
                    <a:pt x="0" y="16369"/>
                  </a:lnTo>
                  <a:cubicBezTo>
                    <a:pt x="3334" y="18044"/>
                    <a:pt x="6823" y="19346"/>
                    <a:pt x="10435" y="20232"/>
                  </a:cubicBezTo>
                  <a:cubicBezTo>
                    <a:pt x="14046" y="21118"/>
                    <a:pt x="17779" y="21589"/>
                    <a:pt x="21600" y="21600"/>
                  </a:cubicBezTo>
                  <a:lnTo>
                    <a:pt x="21600" y="388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5" name="Shape 51">
              <a:extLst>
                <a:ext uri="{FF2B5EF4-FFF2-40B4-BE49-F238E27FC236}">
                  <a16:creationId xmlns:a16="http://schemas.microsoft.com/office/drawing/2014/main" id="{25BBFE28-B7E4-6F43-96BA-911F2F22D655}"/>
                </a:ext>
              </a:extLst>
            </p:cNvPr>
            <p:cNvSpPr/>
            <p:nvPr/>
          </p:nvSpPr>
          <p:spPr>
            <a:xfrm>
              <a:off x="1816100" y="647700"/>
              <a:ext cx="724006" cy="731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1" y="21600"/>
                  </a:moveTo>
                  <a:cubicBezTo>
                    <a:pt x="9462" y="20690"/>
                    <a:pt x="11779" y="19982"/>
                    <a:pt x="14178" y="19498"/>
                  </a:cubicBezTo>
                  <a:cubicBezTo>
                    <a:pt x="16577" y="19014"/>
                    <a:pt x="19059" y="18754"/>
                    <a:pt x="21600" y="18742"/>
                  </a:cubicBezTo>
                  <a:lnTo>
                    <a:pt x="21600" y="0"/>
                  </a:lnTo>
                  <a:cubicBezTo>
                    <a:pt x="17775" y="12"/>
                    <a:pt x="14039" y="399"/>
                    <a:pt x="10427" y="1124"/>
                  </a:cubicBezTo>
                  <a:cubicBezTo>
                    <a:pt x="6815" y="1849"/>
                    <a:pt x="3328" y="2914"/>
                    <a:pt x="0" y="4281"/>
                  </a:cubicBezTo>
                  <a:lnTo>
                    <a:pt x="725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6" name="Shape 52">
              <a:extLst>
                <a:ext uri="{FF2B5EF4-FFF2-40B4-BE49-F238E27FC236}">
                  <a16:creationId xmlns:a16="http://schemas.microsoft.com/office/drawing/2014/main" id="{B91743C1-59F6-6F43-BACA-6BDFD8446FD9}"/>
                </a:ext>
              </a:extLst>
            </p:cNvPr>
            <p:cNvSpPr/>
            <p:nvPr/>
          </p:nvSpPr>
          <p:spPr>
            <a:xfrm>
              <a:off x="2552700" y="647700"/>
              <a:ext cx="723987" cy="73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2"/>
                  </a:lnTo>
                  <a:cubicBezTo>
                    <a:pt x="2541" y="18754"/>
                    <a:pt x="5023" y="19014"/>
                    <a:pt x="7422" y="19498"/>
                  </a:cubicBezTo>
                  <a:cubicBezTo>
                    <a:pt x="9821" y="19982"/>
                    <a:pt x="12137" y="20690"/>
                    <a:pt x="14348" y="21600"/>
                  </a:cubicBezTo>
                  <a:lnTo>
                    <a:pt x="21600" y="4281"/>
                  </a:lnTo>
                  <a:cubicBezTo>
                    <a:pt x="18272" y="2913"/>
                    <a:pt x="14785" y="1849"/>
                    <a:pt x="11173" y="1124"/>
                  </a:cubicBezTo>
                  <a:cubicBezTo>
                    <a:pt x="7561" y="399"/>
                    <a:pt x="3825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7" name="Shape 53">
              <a:extLst>
                <a:ext uri="{FF2B5EF4-FFF2-40B4-BE49-F238E27FC236}">
                  <a16:creationId xmlns:a16="http://schemas.microsoft.com/office/drawing/2014/main" id="{C163F52D-0967-B540-B884-391BCD88A718}"/>
                </a:ext>
              </a:extLst>
            </p:cNvPr>
            <p:cNvSpPr/>
            <p:nvPr/>
          </p:nvSpPr>
          <p:spPr>
            <a:xfrm>
              <a:off x="635000" y="2578100"/>
              <a:ext cx="735744" cy="71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47"/>
                  </a:moveTo>
                  <a:cubicBezTo>
                    <a:pt x="20693" y="12052"/>
                    <a:pt x="19978" y="9752"/>
                    <a:pt x="19478" y="7370"/>
                  </a:cubicBezTo>
                  <a:cubicBezTo>
                    <a:pt x="18978" y="4988"/>
                    <a:pt x="18692" y="2524"/>
                    <a:pt x="18642" y="0"/>
                  </a:cubicBezTo>
                  <a:lnTo>
                    <a:pt x="0" y="0"/>
                  </a:lnTo>
                  <a:cubicBezTo>
                    <a:pt x="50" y="3826"/>
                    <a:pt x="461" y="7563"/>
                    <a:pt x="1201" y="11174"/>
                  </a:cubicBezTo>
                  <a:cubicBezTo>
                    <a:pt x="1940" y="14786"/>
                    <a:pt x="3008" y="18273"/>
                    <a:pt x="4371" y="21600"/>
                  </a:cubicBezTo>
                  <a:lnTo>
                    <a:pt x="21600" y="14247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8" name="Shape 54">
              <a:extLst>
                <a:ext uri="{FF2B5EF4-FFF2-40B4-BE49-F238E27FC236}">
                  <a16:creationId xmlns:a16="http://schemas.microsoft.com/office/drawing/2014/main" id="{ECF4A65A-FD23-9C4E-9507-58CAB6D436BF}"/>
                </a:ext>
              </a:extLst>
            </p:cNvPr>
            <p:cNvSpPr/>
            <p:nvPr/>
          </p:nvSpPr>
          <p:spPr>
            <a:xfrm>
              <a:off x="774700" y="1219200"/>
              <a:ext cx="852587" cy="84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97"/>
                  </a:moveTo>
                  <a:lnTo>
                    <a:pt x="14866" y="21600"/>
                  </a:lnTo>
                  <a:cubicBezTo>
                    <a:pt x="15649" y="19670"/>
                    <a:pt x="16617" y="17833"/>
                    <a:pt x="17746" y="16111"/>
                  </a:cubicBezTo>
                  <a:cubicBezTo>
                    <a:pt x="18873" y="14392"/>
                    <a:pt x="20167" y="12782"/>
                    <a:pt x="21600" y="11311"/>
                  </a:cubicBezTo>
                  <a:lnTo>
                    <a:pt x="10224" y="0"/>
                  </a:lnTo>
                  <a:cubicBezTo>
                    <a:pt x="8055" y="2211"/>
                    <a:pt x="6094" y="4626"/>
                    <a:pt x="4375" y="7214"/>
                  </a:cubicBezTo>
                  <a:cubicBezTo>
                    <a:pt x="2669" y="9781"/>
                    <a:pt x="1200" y="12520"/>
                    <a:pt x="0" y="1539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9" name="Shape 55">
              <a:extLst>
                <a:ext uri="{FF2B5EF4-FFF2-40B4-BE49-F238E27FC236}">
                  <a16:creationId xmlns:a16="http://schemas.microsoft.com/office/drawing/2014/main" id="{2147FE4F-B94A-434A-A85B-2465BE5D85A7}"/>
                </a:ext>
              </a:extLst>
            </p:cNvPr>
            <p:cNvSpPr/>
            <p:nvPr/>
          </p:nvSpPr>
          <p:spPr>
            <a:xfrm>
              <a:off x="800100" y="3060700"/>
              <a:ext cx="855055" cy="83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5" y="0"/>
                  </a:moveTo>
                  <a:lnTo>
                    <a:pt x="0" y="6266"/>
                  </a:lnTo>
                  <a:cubicBezTo>
                    <a:pt x="1222" y="9183"/>
                    <a:pt x="2719" y="11952"/>
                    <a:pt x="4458" y="14538"/>
                  </a:cubicBezTo>
                  <a:cubicBezTo>
                    <a:pt x="6168" y="17080"/>
                    <a:pt x="8111" y="19444"/>
                    <a:pt x="10257" y="21600"/>
                  </a:cubicBezTo>
                  <a:lnTo>
                    <a:pt x="21600" y="10109"/>
                  </a:lnTo>
                  <a:cubicBezTo>
                    <a:pt x="20193" y="8672"/>
                    <a:pt x="18918" y="7108"/>
                    <a:pt x="17792" y="5434"/>
                  </a:cubicBezTo>
                  <a:cubicBezTo>
                    <a:pt x="16645" y="3731"/>
                    <a:pt x="15649" y="1913"/>
                    <a:pt x="1482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0" name="Shape 56">
              <a:extLst>
                <a:ext uri="{FF2B5EF4-FFF2-40B4-BE49-F238E27FC236}">
                  <a16:creationId xmlns:a16="http://schemas.microsoft.com/office/drawing/2014/main" id="{1E41AA01-1881-7747-B680-8CCA6DBFCAB4}"/>
                </a:ext>
              </a:extLst>
            </p:cNvPr>
            <p:cNvSpPr/>
            <p:nvPr/>
          </p:nvSpPr>
          <p:spPr>
            <a:xfrm>
              <a:off x="3441700" y="3060700"/>
              <a:ext cx="858242" cy="84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30" y="0"/>
                  </a:moveTo>
                  <a:cubicBezTo>
                    <a:pt x="6012" y="1899"/>
                    <a:pt x="5021" y="3705"/>
                    <a:pt x="3875" y="5399"/>
                  </a:cubicBezTo>
                  <a:cubicBezTo>
                    <a:pt x="2731" y="7087"/>
                    <a:pt x="1434" y="8662"/>
                    <a:pt x="0" y="10103"/>
                  </a:cubicBezTo>
                  <a:lnTo>
                    <a:pt x="11301" y="21600"/>
                  </a:lnTo>
                  <a:cubicBezTo>
                    <a:pt x="13468" y="19413"/>
                    <a:pt x="15431" y="17017"/>
                    <a:pt x="17158" y="14443"/>
                  </a:cubicBezTo>
                  <a:cubicBezTo>
                    <a:pt x="18885" y="11870"/>
                    <a:pt x="20376" y="9120"/>
                    <a:pt x="21600" y="6225"/>
                  </a:cubicBezTo>
                  <a:lnTo>
                    <a:pt x="683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1" name="Shape 57">
              <a:extLst>
                <a:ext uri="{FF2B5EF4-FFF2-40B4-BE49-F238E27FC236}">
                  <a16:creationId xmlns:a16="http://schemas.microsoft.com/office/drawing/2014/main" id="{5BF5A81F-ACBD-724B-85E6-28771D91E0AD}"/>
                </a:ext>
              </a:extLst>
            </p:cNvPr>
            <p:cNvSpPr/>
            <p:nvPr/>
          </p:nvSpPr>
          <p:spPr>
            <a:xfrm>
              <a:off x="634999" y="1830031"/>
              <a:ext cx="717403" cy="73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19117" y="21189"/>
                  </a:moveTo>
                  <a:cubicBezTo>
                    <a:pt x="19115" y="16318"/>
                    <a:pt x="19994" y="11656"/>
                    <a:pt x="21598" y="7351"/>
                  </a:cubicBezTo>
                  <a:lnTo>
                    <a:pt x="3930" y="0"/>
                  </a:lnTo>
                  <a:cubicBezTo>
                    <a:pt x="1393" y="6570"/>
                    <a:pt x="-2" y="13714"/>
                    <a:pt x="0" y="21189"/>
                  </a:cubicBezTo>
                  <a:cubicBezTo>
                    <a:pt x="0" y="21326"/>
                    <a:pt x="3" y="21463"/>
                    <a:pt x="5" y="21600"/>
                  </a:cubicBezTo>
                  <a:lnTo>
                    <a:pt x="19122" y="21600"/>
                  </a:lnTo>
                  <a:cubicBezTo>
                    <a:pt x="19120" y="21463"/>
                    <a:pt x="19117" y="21326"/>
                    <a:pt x="19117" y="211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2" name="Shape 58">
              <a:extLst>
                <a:ext uri="{FF2B5EF4-FFF2-40B4-BE49-F238E27FC236}">
                  <a16:creationId xmlns:a16="http://schemas.microsoft.com/office/drawing/2014/main" id="{B4CF589E-E6F5-4243-BAF1-20165B747778}"/>
                </a:ext>
              </a:extLst>
            </p:cNvPr>
            <p:cNvSpPr/>
            <p:nvPr/>
          </p:nvSpPr>
          <p:spPr>
            <a:xfrm>
              <a:off x="3457575" y="1227087"/>
              <a:ext cx="849437" cy="84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18" y="0"/>
                  </a:moveTo>
                  <a:lnTo>
                    <a:pt x="0" y="11416"/>
                  </a:lnTo>
                  <a:cubicBezTo>
                    <a:pt x="1410" y="12832"/>
                    <a:pt x="2682" y="14390"/>
                    <a:pt x="3788" y="16060"/>
                  </a:cubicBezTo>
                  <a:cubicBezTo>
                    <a:pt x="4934" y="17791"/>
                    <a:pt x="5906" y="19646"/>
                    <a:pt x="6679" y="21600"/>
                  </a:cubicBezTo>
                  <a:lnTo>
                    <a:pt x="21600" y="15421"/>
                  </a:lnTo>
                  <a:cubicBezTo>
                    <a:pt x="20418" y="12480"/>
                    <a:pt x="18942" y="9687"/>
                    <a:pt x="17208" y="7080"/>
                  </a:cubicBezTo>
                  <a:cubicBezTo>
                    <a:pt x="15513" y="4531"/>
                    <a:pt x="13571" y="2160"/>
                    <a:pt x="114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3" name="Shape 59">
              <a:extLst>
                <a:ext uri="{FF2B5EF4-FFF2-40B4-BE49-F238E27FC236}">
                  <a16:creationId xmlns:a16="http://schemas.microsoft.com/office/drawing/2014/main" id="{C1974C31-9676-1E42-9EFC-86055E33E650}"/>
                </a:ext>
              </a:extLst>
            </p:cNvPr>
            <p:cNvSpPr/>
            <p:nvPr/>
          </p:nvSpPr>
          <p:spPr>
            <a:xfrm>
              <a:off x="1841500" y="3721100"/>
              <a:ext cx="698073" cy="72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9"/>
                  </a:moveTo>
                  <a:cubicBezTo>
                    <a:pt x="19091" y="2697"/>
                    <a:pt x="16638" y="2451"/>
                    <a:pt x="14263" y="1993"/>
                  </a:cubicBezTo>
                  <a:cubicBezTo>
                    <a:pt x="11889" y="1534"/>
                    <a:pt x="9592" y="863"/>
                    <a:pt x="7396" y="0"/>
                  </a:cubicBezTo>
                  <a:lnTo>
                    <a:pt x="0" y="17456"/>
                  </a:lnTo>
                  <a:cubicBezTo>
                    <a:pt x="3336" y="18781"/>
                    <a:pt x="6826" y="19810"/>
                    <a:pt x="10437" y="20512"/>
                  </a:cubicBezTo>
                  <a:cubicBezTo>
                    <a:pt x="14049" y="21214"/>
                    <a:pt x="17781" y="21588"/>
                    <a:pt x="21600" y="21600"/>
                  </a:cubicBezTo>
                  <a:lnTo>
                    <a:pt x="21600" y="2709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4" name="Shape 60">
              <a:extLst>
                <a:ext uri="{FF2B5EF4-FFF2-40B4-BE49-F238E27FC236}">
                  <a16:creationId xmlns:a16="http://schemas.microsoft.com/office/drawing/2014/main" id="{87B15504-3046-CB4A-ACD2-C0192AC4456A}"/>
                </a:ext>
              </a:extLst>
            </p:cNvPr>
            <p:cNvSpPr/>
            <p:nvPr/>
          </p:nvSpPr>
          <p:spPr>
            <a:xfrm>
              <a:off x="3733800" y="1841500"/>
              <a:ext cx="722128" cy="72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3" y="0"/>
                  </a:moveTo>
                  <a:lnTo>
                    <a:pt x="0" y="7294"/>
                  </a:lnTo>
                  <a:cubicBezTo>
                    <a:pt x="1682" y="11600"/>
                    <a:pt x="2606" y="16288"/>
                    <a:pt x="2606" y="21192"/>
                  </a:cubicBezTo>
                  <a:cubicBezTo>
                    <a:pt x="2606" y="21328"/>
                    <a:pt x="2602" y="21464"/>
                    <a:pt x="2601" y="21600"/>
                  </a:cubicBezTo>
                  <a:lnTo>
                    <a:pt x="21595" y="21600"/>
                  </a:lnTo>
                  <a:cubicBezTo>
                    <a:pt x="21596" y="21464"/>
                    <a:pt x="21600" y="21328"/>
                    <a:pt x="21600" y="21192"/>
                  </a:cubicBezTo>
                  <a:cubicBezTo>
                    <a:pt x="21600" y="13704"/>
                    <a:pt x="20163" y="6554"/>
                    <a:pt x="1755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5" name="Shape 61">
              <a:extLst>
                <a:ext uri="{FF2B5EF4-FFF2-40B4-BE49-F238E27FC236}">
                  <a16:creationId xmlns:a16="http://schemas.microsoft.com/office/drawing/2014/main" id="{D5036CE6-5978-ED41-A5D7-93A434646703}"/>
                </a:ext>
              </a:extLst>
            </p:cNvPr>
            <p:cNvSpPr/>
            <p:nvPr/>
          </p:nvSpPr>
          <p:spPr>
            <a:xfrm>
              <a:off x="1221655" y="3454400"/>
              <a:ext cx="845023" cy="848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63"/>
                  </a:moveTo>
                  <a:cubicBezTo>
                    <a:pt x="19686" y="5890"/>
                    <a:pt x="17869" y="4928"/>
                    <a:pt x="16171" y="3798"/>
                  </a:cubicBezTo>
                  <a:cubicBezTo>
                    <a:pt x="14503" y="2688"/>
                    <a:pt x="12948" y="1413"/>
                    <a:pt x="11535" y="0"/>
                  </a:cubicBezTo>
                  <a:lnTo>
                    <a:pt x="0" y="11511"/>
                  </a:lnTo>
                  <a:cubicBezTo>
                    <a:pt x="2193" y="13631"/>
                    <a:pt x="4584" y="15548"/>
                    <a:pt x="7143" y="17233"/>
                  </a:cubicBezTo>
                  <a:cubicBezTo>
                    <a:pt x="9730" y="18936"/>
                    <a:pt x="12488" y="20402"/>
                    <a:pt x="15387" y="21600"/>
                  </a:cubicBezTo>
                  <a:lnTo>
                    <a:pt x="21600" y="6663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6" name="Shape 62">
              <a:extLst>
                <a:ext uri="{FF2B5EF4-FFF2-40B4-BE49-F238E27FC236}">
                  <a16:creationId xmlns:a16="http://schemas.microsoft.com/office/drawing/2014/main" id="{B0E4AA70-ED4C-934B-9D77-665D3EA0A4A9}"/>
                </a:ext>
              </a:extLst>
            </p:cNvPr>
            <p:cNvSpPr/>
            <p:nvPr/>
          </p:nvSpPr>
          <p:spPr>
            <a:xfrm>
              <a:off x="1200150" y="800100"/>
              <a:ext cx="847112" cy="86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7" y="21600"/>
                  </a:moveTo>
                  <a:cubicBezTo>
                    <a:pt x="12752" y="20144"/>
                    <a:pt x="14360" y="18825"/>
                    <a:pt x="16084" y="17669"/>
                  </a:cubicBezTo>
                  <a:cubicBezTo>
                    <a:pt x="17810" y="16511"/>
                    <a:pt x="19656" y="15513"/>
                    <a:pt x="21600" y="14696"/>
                  </a:cubicBezTo>
                  <a:lnTo>
                    <a:pt x="15401" y="0"/>
                  </a:lnTo>
                  <a:cubicBezTo>
                    <a:pt x="12461" y="1206"/>
                    <a:pt x="9674" y="2702"/>
                    <a:pt x="7077" y="4452"/>
                  </a:cubicBezTo>
                  <a:cubicBezTo>
                    <a:pt x="4521" y="6173"/>
                    <a:pt x="2151" y="8140"/>
                    <a:pt x="0" y="10317"/>
                  </a:cubicBezTo>
                  <a:lnTo>
                    <a:pt x="11287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7" name="Shape 63">
              <a:extLst>
                <a:ext uri="{FF2B5EF4-FFF2-40B4-BE49-F238E27FC236}">
                  <a16:creationId xmlns:a16="http://schemas.microsoft.com/office/drawing/2014/main" id="{6414CB04-DE04-7045-92CC-7554E6C15A0F}"/>
                </a:ext>
              </a:extLst>
            </p:cNvPr>
            <p:cNvSpPr/>
            <p:nvPr/>
          </p:nvSpPr>
          <p:spPr>
            <a:xfrm>
              <a:off x="3048000" y="800100"/>
              <a:ext cx="853468" cy="86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696"/>
                  </a:moveTo>
                  <a:cubicBezTo>
                    <a:pt x="1930" y="15513"/>
                    <a:pt x="3762" y="16511"/>
                    <a:pt x="5475" y="17669"/>
                  </a:cubicBezTo>
                  <a:cubicBezTo>
                    <a:pt x="7188" y="18827"/>
                    <a:pt x="8783" y="20144"/>
                    <a:pt x="10236" y="21600"/>
                  </a:cubicBezTo>
                  <a:lnTo>
                    <a:pt x="21600" y="10356"/>
                  </a:lnTo>
                  <a:cubicBezTo>
                    <a:pt x="19406" y="8168"/>
                    <a:pt x="17000" y="6189"/>
                    <a:pt x="14415" y="4452"/>
                  </a:cubicBezTo>
                  <a:cubicBezTo>
                    <a:pt x="11829" y="2715"/>
                    <a:pt x="9064" y="1220"/>
                    <a:pt x="6152" y="0"/>
                  </a:cubicBezTo>
                  <a:lnTo>
                    <a:pt x="0" y="1469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8" name="Shape 64">
              <a:extLst>
                <a:ext uri="{FF2B5EF4-FFF2-40B4-BE49-F238E27FC236}">
                  <a16:creationId xmlns:a16="http://schemas.microsoft.com/office/drawing/2014/main" id="{19D5F760-8B32-DF44-8E1B-7AFABD8C9C3A}"/>
                </a:ext>
              </a:extLst>
            </p:cNvPr>
            <p:cNvSpPr/>
            <p:nvPr/>
          </p:nvSpPr>
          <p:spPr>
            <a:xfrm>
              <a:off x="2552700" y="3733800"/>
              <a:ext cx="709849" cy="72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4" y="0"/>
                  </a:moveTo>
                  <a:cubicBezTo>
                    <a:pt x="12008" y="863"/>
                    <a:pt x="9711" y="1534"/>
                    <a:pt x="7337" y="1993"/>
                  </a:cubicBezTo>
                  <a:cubicBezTo>
                    <a:pt x="4962" y="2451"/>
                    <a:pt x="2509" y="2697"/>
                    <a:pt x="0" y="2709"/>
                  </a:cubicBezTo>
                  <a:lnTo>
                    <a:pt x="0" y="21600"/>
                  </a:lnTo>
                  <a:cubicBezTo>
                    <a:pt x="3819" y="21588"/>
                    <a:pt x="7551" y="21214"/>
                    <a:pt x="11163" y="20512"/>
                  </a:cubicBezTo>
                  <a:cubicBezTo>
                    <a:pt x="14774" y="19811"/>
                    <a:pt x="18264" y="18781"/>
                    <a:pt x="21600" y="17457"/>
                  </a:cubicBezTo>
                  <a:lnTo>
                    <a:pt x="1420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9" name="Shape 65">
              <a:extLst>
                <a:ext uri="{FF2B5EF4-FFF2-40B4-BE49-F238E27FC236}">
                  <a16:creationId xmlns:a16="http://schemas.microsoft.com/office/drawing/2014/main" id="{F2E24CF8-12CC-9346-90B6-887F63927F70}"/>
                </a:ext>
              </a:extLst>
            </p:cNvPr>
            <p:cNvSpPr/>
            <p:nvPr/>
          </p:nvSpPr>
          <p:spPr>
            <a:xfrm>
              <a:off x="3035300" y="3467100"/>
              <a:ext cx="847489" cy="84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56" y="0"/>
                  </a:moveTo>
                  <a:cubicBezTo>
                    <a:pt x="8700" y="1408"/>
                    <a:pt x="7112" y="2681"/>
                    <a:pt x="5413" y="3798"/>
                  </a:cubicBezTo>
                  <a:cubicBezTo>
                    <a:pt x="3714" y="4915"/>
                    <a:pt x="1903" y="5877"/>
                    <a:pt x="0" y="6663"/>
                  </a:cubicBezTo>
                  <a:lnTo>
                    <a:pt x="6195" y="21600"/>
                  </a:lnTo>
                  <a:cubicBezTo>
                    <a:pt x="9086" y="20405"/>
                    <a:pt x="11837" y="18938"/>
                    <a:pt x="14415" y="17233"/>
                  </a:cubicBezTo>
                  <a:cubicBezTo>
                    <a:pt x="16993" y="15528"/>
                    <a:pt x="19399" y="13583"/>
                    <a:pt x="21600" y="11430"/>
                  </a:cubicBezTo>
                  <a:lnTo>
                    <a:pt x="1015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0" name="Shape 66">
              <a:extLst>
                <a:ext uri="{FF2B5EF4-FFF2-40B4-BE49-F238E27FC236}">
                  <a16:creationId xmlns:a16="http://schemas.microsoft.com/office/drawing/2014/main" id="{4BAA5634-54AF-F740-8B13-30CD54A2C952}"/>
                </a:ext>
              </a:extLst>
            </p:cNvPr>
            <p:cNvSpPr/>
            <p:nvPr/>
          </p:nvSpPr>
          <p:spPr>
            <a:xfrm>
              <a:off x="3708400" y="2578100"/>
              <a:ext cx="735744" cy="714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58" y="0"/>
                  </a:moveTo>
                  <a:cubicBezTo>
                    <a:pt x="2908" y="2524"/>
                    <a:pt x="2622" y="4988"/>
                    <a:pt x="2122" y="7370"/>
                  </a:cubicBezTo>
                  <a:cubicBezTo>
                    <a:pt x="1622" y="9752"/>
                    <a:pt x="907" y="12052"/>
                    <a:pt x="0" y="14247"/>
                  </a:cubicBezTo>
                  <a:lnTo>
                    <a:pt x="17229" y="21600"/>
                  </a:lnTo>
                  <a:cubicBezTo>
                    <a:pt x="18592" y="18273"/>
                    <a:pt x="19660" y="14786"/>
                    <a:pt x="20399" y="11174"/>
                  </a:cubicBezTo>
                  <a:cubicBezTo>
                    <a:pt x="21139" y="7563"/>
                    <a:pt x="21550" y="3826"/>
                    <a:pt x="21600" y="0"/>
                  </a:cubicBezTo>
                  <a:lnTo>
                    <a:pt x="295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1" name="Shape 67">
              <a:extLst>
                <a:ext uri="{FF2B5EF4-FFF2-40B4-BE49-F238E27FC236}">
                  <a16:creationId xmlns:a16="http://schemas.microsoft.com/office/drawing/2014/main" id="{1409614B-21B7-4D4C-9B3C-59D5B96DE1E9}"/>
                </a:ext>
              </a:extLst>
            </p:cNvPr>
            <p:cNvSpPr/>
            <p:nvPr/>
          </p:nvSpPr>
          <p:spPr>
            <a:xfrm>
              <a:off x="2298700" y="1917700"/>
              <a:ext cx="237884" cy="62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776" y="14"/>
                    <a:pt x="14040" y="170"/>
                    <a:pt x="10429" y="455"/>
                  </a:cubicBezTo>
                  <a:cubicBezTo>
                    <a:pt x="6818" y="740"/>
                    <a:pt x="3330" y="1154"/>
                    <a:pt x="0" y="1685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2" name="Shape 68">
              <a:extLst>
                <a:ext uri="{FF2B5EF4-FFF2-40B4-BE49-F238E27FC236}">
                  <a16:creationId xmlns:a16="http://schemas.microsoft.com/office/drawing/2014/main" id="{338E8B74-2DEB-0749-91B2-29D52A793815}"/>
                </a:ext>
              </a:extLst>
            </p:cNvPr>
            <p:cNvSpPr/>
            <p:nvPr/>
          </p:nvSpPr>
          <p:spPr>
            <a:xfrm>
              <a:off x="2552700" y="1917700"/>
              <a:ext cx="237865" cy="62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85"/>
                  </a:lnTo>
                  <a:cubicBezTo>
                    <a:pt x="18270" y="1154"/>
                    <a:pt x="14782" y="740"/>
                    <a:pt x="11171" y="455"/>
                  </a:cubicBezTo>
                  <a:cubicBezTo>
                    <a:pt x="7559" y="170"/>
                    <a:pt x="3824" y="14"/>
                    <a:pt x="0" y="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3" name="Shape 69">
              <a:extLst>
                <a:ext uri="{FF2B5EF4-FFF2-40B4-BE49-F238E27FC236}">
                  <a16:creationId xmlns:a16="http://schemas.microsoft.com/office/drawing/2014/main" id="{452EAA98-C6D6-A140-BF37-ACE4205F7020}"/>
                </a:ext>
              </a:extLst>
            </p:cNvPr>
            <p:cNvSpPr/>
            <p:nvPr/>
          </p:nvSpPr>
          <p:spPr>
            <a:xfrm>
              <a:off x="2565400" y="1968500"/>
              <a:ext cx="436303" cy="57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184"/>
                  </a:moveTo>
                  <a:cubicBezTo>
                    <a:pt x="20205" y="4097"/>
                    <a:pt x="18674" y="3112"/>
                    <a:pt x="17030" y="2243"/>
                  </a:cubicBezTo>
                  <a:cubicBezTo>
                    <a:pt x="15385" y="1374"/>
                    <a:pt x="13626" y="621"/>
                    <a:pt x="11772" y="0"/>
                  </a:cubicBezTo>
                  <a:lnTo>
                    <a:pt x="0" y="21600"/>
                  </a:lnTo>
                  <a:lnTo>
                    <a:pt x="21600" y="518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4" name="Shape 70">
              <a:extLst>
                <a:ext uri="{FF2B5EF4-FFF2-40B4-BE49-F238E27FC236}">
                  <a16:creationId xmlns:a16="http://schemas.microsoft.com/office/drawing/2014/main" id="{5D872E19-DA1B-0844-9FC0-430BC6F8CD7D}"/>
                </a:ext>
              </a:extLst>
            </p:cNvPr>
            <p:cNvSpPr/>
            <p:nvPr/>
          </p:nvSpPr>
          <p:spPr>
            <a:xfrm>
              <a:off x="2573387" y="2120900"/>
              <a:ext cx="559309" cy="429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3" y="0"/>
                  </a:moveTo>
                  <a:lnTo>
                    <a:pt x="0" y="21600"/>
                  </a:lnTo>
                  <a:lnTo>
                    <a:pt x="21600" y="9459"/>
                  </a:lnTo>
                  <a:cubicBezTo>
                    <a:pt x="21135" y="7812"/>
                    <a:pt x="20550" y="6239"/>
                    <a:pt x="19857" y="4759"/>
                  </a:cubicBezTo>
                  <a:cubicBezTo>
                    <a:pt x="19052" y="3040"/>
                    <a:pt x="18102" y="1443"/>
                    <a:pt x="1702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5" name="Shape 71">
              <a:extLst>
                <a:ext uri="{FF2B5EF4-FFF2-40B4-BE49-F238E27FC236}">
                  <a16:creationId xmlns:a16="http://schemas.microsoft.com/office/drawing/2014/main" id="{0D661F13-0D71-CA4C-9ACA-71C4774DFCB9}"/>
                </a:ext>
              </a:extLst>
            </p:cNvPr>
            <p:cNvSpPr/>
            <p:nvPr/>
          </p:nvSpPr>
          <p:spPr>
            <a:xfrm>
              <a:off x="2095500" y="1980393"/>
              <a:ext cx="436302" cy="56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513" y="0"/>
                  </a:lnTo>
                  <a:cubicBezTo>
                    <a:pt x="7766" y="448"/>
                    <a:pt x="6107" y="1058"/>
                    <a:pt x="4570" y="1810"/>
                  </a:cubicBezTo>
                  <a:cubicBezTo>
                    <a:pt x="2880" y="2638"/>
                    <a:pt x="1343" y="3635"/>
                    <a:pt x="0" y="477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6" name="Shape 72">
              <a:extLst>
                <a:ext uri="{FF2B5EF4-FFF2-40B4-BE49-F238E27FC236}">
                  <a16:creationId xmlns:a16="http://schemas.microsoft.com/office/drawing/2014/main" id="{70101564-29A0-144E-BCE2-B4C5895C6BF1}"/>
                </a:ext>
              </a:extLst>
            </p:cNvPr>
            <p:cNvSpPr/>
            <p:nvPr/>
          </p:nvSpPr>
          <p:spPr>
            <a:xfrm>
              <a:off x="1968500" y="2587625"/>
              <a:ext cx="552810" cy="41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6"/>
                  </a:moveTo>
                  <a:cubicBezTo>
                    <a:pt x="639" y="13711"/>
                    <a:pt x="1403" y="15446"/>
                    <a:pt x="2275" y="17071"/>
                  </a:cubicBezTo>
                  <a:cubicBezTo>
                    <a:pt x="3147" y="18695"/>
                    <a:pt x="4129" y="20211"/>
                    <a:pt x="5209" y="21600"/>
                  </a:cubicBezTo>
                  <a:lnTo>
                    <a:pt x="21600" y="0"/>
                  </a:lnTo>
                  <a:lnTo>
                    <a:pt x="0" y="1188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7" name="Shape 73">
              <a:extLst>
                <a:ext uri="{FF2B5EF4-FFF2-40B4-BE49-F238E27FC236}">
                  <a16:creationId xmlns:a16="http://schemas.microsoft.com/office/drawing/2014/main" id="{89EDFBB4-09BD-F444-9C5C-2000669C9210}"/>
                </a:ext>
              </a:extLst>
            </p:cNvPr>
            <p:cNvSpPr/>
            <p:nvPr/>
          </p:nvSpPr>
          <p:spPr>
            <a:xfrm>
              <a:off x="1905000" y="2324100"/>
              <a:ext cx="603065" cy="24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3" y="0"/>
                  </a:moveTo>
                  <a:cubicBezTo>
                    <a:pt x="496" y="6339"/>
                    <a:pt x="0" y="13191"/>
                    <a:pt x="0" y="20343"/>
                  </a:cubicBezTo>
                  <a:cubicBezTo>
                    <a:pt x="0" y="20764"/>
                    <a:pt x="9" y="21180"/>
                    <a:pt x="12" y="21600"/>
                  </a:cubicBezTo>
                  <a:lnTo>
                    <a:pt x="21600" y="21600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8" name="Shape 74">
              <a:extLst>
                <a:ext uri="{FF2B5EF4-FFF2-40B4-BE49-F238E27FC236}">
                  <a16:creationId xmlns:a16="http://schemas.microsoft.com/office/drawing/2014/main" id="{8F64BD5D-A361-7C41-88EB-9DC36037DC09}"/>
                </a:ext>
              </a:extLst>
            </p:cNvPr>
            <p:cNvSpPr/>
            <p:nvPr/>
          </p:nvSpPr>
          <p:spPr>
            <a:xfrm>
              <a:off x="2578100" y="2590800"/>
              <a:ext cx="549660" cy="41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361" y="21600"/>
                  </a:lnTo>
                  <a:cubicBezTo>
                    <a:pt x="17452" y="20256"/>
                    <a:pt x="18440" y="18772"/>
                    <a:pt x="19312" y="17168"/>
                  </a:cubicBezTo>
                  <a:cubicBezTo>
                    <a:pt x="20203" y="15529"/>
                    <a:pt x="20971" y="13766"/>
                    <a:pt x="21600" y="119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9" name="Shape 75">
              <a:extLst>
                <a:ext uri="{FF2B5EF4-FFF2-40B4-BE49-F238E27FC236}">
                  <a16:creationId xmlns:a16="http://schemas.microsoft.com/office/drawing/2014/main" id="{8C4B5441-92BF-E841-9ED6-52C940C387AF}"/>
                </a:ext>
              </a:extLst>
            </p:cNvPr>
            <p:cNvSpPr/>
            <p:nvPr/>
          </p:nvSpPr>
          <p:spPr>
            <a:xfrm>
              <a:off x="2565400" y="2590800"/>
              <a:ext cx="412936" cy="54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704" y="21600"/>
                  </a:lnTo>
                  <a:cubicBezTo>
                    <a:pt x="13573" y="21001"/>
                    <a:pt x="15360" y="20283"/>
                    <a:pt x="17049" y="19459"/>
                  </a:cubicBezTo>
                  <a:cubicBezTo>
                    <a:pt x="18656" y="18676"/>
                    <a:pt x="20178" y="17796"/>
                    <a:pt x="21600" y="168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0" name="Shape 76">
              <a:extLst>
                <a:ext uri="{FF2B5EF4-FFF2-40B4-BE49-F238E27FC236}">
                  <a16:creationId xmlns:a16="http://schemas.microsoft.com/office/drawing/2014/main" id="{B2F4FBDF-E572-314F-9299-FA4C90528516}"/>
                </a:ext>
              </a:extLst>
            </p:cNvPr>
            <p:cNvSpPr/>
            <p:nvPr/>
          </p:nvSpPr>
          <p:spPr>
            <a:xfrm>
              <a:off x="2578100" y="2578100"/>
              <a:ext cx="602420" cy="22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722" y="21600"/>
                  </a:lnTo>
                  <a:cubicBezTo>
                    <a:pt x="20273" y="18271"/>
                    <a:pt x="20713" y="14785"/>
                    <a:pt x="21030" y="11174"/>
                  </a:cubicBezTo>
                  <a:cubicBezTo>
                    <a:pt x="21347" y="7564"/>
                    <a:pt x="21541" y="3828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1" name="Shape 77">
              <a:extLst>
                <a:ext uri="{FF2B5EF4-FFF2-40B4-BE49-F238E27FC236}">
                  <a16:creationId xmlns:a16="http://schemas.microsoft.com/office/drawing/2014/main" id="{88F07D99-9E79-804F-AF6D-C5B60F98C106}"/>
                </a:ext>
              </a:extLst>
            </p:cNvPr>
            <p:cNvSpPr/>
            <p:nvPr/>
          </p:nvSpPr>
          <p:spPr>
            <a:xfrm>
              <a:off x="2552700" y="2603500"/>
              <a:ext cx="223664" cy="58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3807" y="21586"/>
                    <a:pt x="7530" y="21438"/>
                    <a:pt x="11139" y="21169"/>
                  </a:cubicBezTo>
                  <a:cubicBezTo>
                    <a:pt x="14749" y="20899"/>
                    <a:pt x="18245" y="20508"/>
                    <a:pt x="21600" y="200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2" name="Shape 78">
              <a:extLst>
                <a:ext uri="{FF2B5EF4-FFF2-40B4-BE49-F238E27FC236}">
                  <a16:creationId xmlns:a16="http://schemas.microsoft.com/office/drawing/2014/main" id="{BB422A74-9B86-DC45-991B-1E66FC9D78D3}"/>
                </a:ext>
              </a:extLst>
            </p:cNvPr>
            <p:cNvSpPr/>
            <p:nvPr/>
          </p:nvSpPr>
          <p:spPr>
            <a:xfrm>
              <a:off x="2578100" y="2324100"/>
              <a:ext cx="603102" cy="24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97" y="0"/>
                  </a:moveTo>
                  <a:lnTo>
                    <a:pt x="0" y="21600"/>
                  </a:lnTo>
                  <a:lnTo>
                    <a:pt x="21588" y="21600"/>
                  </a:lnTo>
                  <a:cubicBezTo>
                    <a:pt x="21591" y="21181"/>
                    <a:pt x="21600" y="20765"/>
                    <a:pt x="21600" y="20343"/>
                  </a:cubicBezTo>
                  <a:cubicBezTo>
                    <a:pt x="21600" y="13191"/>
                    <a:pt x="21103" y="6339"/>
                    <a:pt x="201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3" name="Shape 79">
              <a:extLst>
                <a:ext uri="{FF2B5EF4-FFF2-40B4-BE49-F238E27FC236}">
                  <a16:creationId xmlns:a16="http://schemas.microsoft.com/office/drawing/2014/main" id="{5B934A22-1965-054E-848D-6AF9E5799CEE}"/>
                </a:ext>
              </a:extLst>
            </p:cNvPr>
            <p:cNvSpPr/>
            <p:nvPr/>
          </p:nvSpPr>
          <p:spPr>
            <a:xfrm>
              <a:off x="2311400" y="2598774"/>
              <a:ext cx="229221" cy="58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0020"/>
                  </a:lnTo>
                  <a:cubicBezTo>
                    <a:pt x="3274" y="20517"/>
                    <a:pt x="6686" y="20905"/>
                    <a:pt x="10208" y="21172"/>
                  </a:cubicBezTo>
                  <a:cubicBezTo>
                    <a:pt x="13731" y="21439"/>
                    <a:pt x="17363" y="21586"/>
                    <a:pt x="21079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4" name="Shape 80">
              <a:extLst>
                <a:ext uri="{FF2B5EF4-FFF2-40B4-BE49-F238E27FC236}">
                  <a16:creationId xmlns:a16="http://schemas.microsoft.com/office/drawing/2014/main" id="{9CAEB386-AB95-5245-8C5F-0D2614377406}"/>
                </a:ext>
              </a:extLst>
            </p:cNvPr>
            <p:cNvSpPr/>
            <p:nvPr/>
          </p:nvSpPr>
          <p:spPr>
            <a:xfrm>
              <a:off x="1905000" y="2578100"/>
              <a:ext cx="602388" cy="22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cubicBezTo>
                    <a:pt x="59" y="3828"/>
                    <a:pt x="253" y="7563"/>
                    <a:pt x="570" y="11174"/>
                  </a:cubicBezTo>
                  <a:cubicBezTo>
                    <a:pt x="888" y="14785"/>
                    <a:pt x="1328" y="18270"/>
                    <a:pt x="1878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5" name="Shape 81">
              <a:extLst>
                <a:ext uri="{FF2B5EF4-FFF2-40B4-BE49-F238E27FC236}">
                  <a16:creationId xmlns:a16="http://schemas.microsoft.com/office/drawing/2014/main" id="{1FF16CB9-00E0-4B40-8E5B-1A080DE7E8DE}"/>
                </a:ext>
              </a:extLst>
            </p:cNvPr>
            <p:cNvSpPr/>
            <p:nvPr/>
          </p:nvSpPr>
          <p:spPr>
            <a:xfrm>
              <a:off x="2116087" y="2590800"/>
              <a:ext cx="415288" cy="54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6860"/>
                  </a:lnTo>
                  <a:cubicBezTo>
                    <a:pt x="1324" y="17822"/>
                    <a:pt x="2756" y="18692"/>
                    <a:pt x="4280" y="19459"/>
                  </a:cubicBezTo>
                  <a:cubicBezTo>
                    <a:pt x="5947" y="20299"/>
                    <a:pt x="7725" y="21018"/>
                    <a:pt x="9595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6" name="Shape 82">
              <a:extLst>
                <a:ext uri="{FF2B5EF4-FFF2-40B4-BE49-F238E27FC236}">
                  <a16:creationId xmlns:a16="http://schemas.microsoft.com/office/drawing/2014/main" id="{877A642F-0C62-2247-B4C8-4A83B6366561}"/>
                </a:ext>
              </a:extLst>
            </p:cNvPr>
            <p:cNvSpPr/>
            <p:nvPr/>
          </p:nvSpPr>
          <p:spPr>
            <a:xfrm>
              <a:off x="1961331" y="2120900"/>
              <a:ext cx="564090" cy="43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4690" y="0"/>
                  </a:lnTo>
                  <a:cubicBezTo>
                    <a:pt x="3621" y="1433"/>
                    <a:pt x="2679" y="3018"/>
                    <a:pt x="1881" y="4725"/>
                  </a:cubicBezTo>
                  <a:cubicBezTo>
                    <a:pt x="1116" y="6361"/>
                    <a:pt x="483" y="8109"/>
                    <a:pt x="0" y="994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7" name="Shape 83">
              <a:extLst>
                <a:ext uri="{FF2B5EF4-FFF2-40B4-BE49-F238E27FC236}">
                  <a16:creationId xmlns:a16="http://schemas.microsoft.com/office/drawing/2014/main" id="{5CC4C841-F7DB-2E45-984B-2EB7E8071546}"/>
                </a:ext>
              </a:extLst>
            </p:cNvPr>
            <p:cNvSpPr/>
            <p:nvPr/>
          </p:nvSpPr>
          <p:spPr>
            <a:xfrm>
              <a:off x="3911600" y="762000"/>
              <a:ext cx="990377" cy="106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93" y="0"/>
                  </a:moveTo>
                  <a:lnTo>
                    <a:pt x="0" y="9120"/>
                  </a:lnTo>
                  <a:cubicBezTo>
                    <a:pt x="1871" y="10900"/>
                    <a:pt x="3559" y="12848"/>
                    <a:pt x="5036" y="14937"/>
                  </a:cubicBezTo>
                  <a:cubicBezTo>
                    <a:pt x="6512" y="17025"/>
                    <a:pt x="7777" y="19255"/>
                    <a:pt x="8802" y="21600"/>
                  </a:cubicBezTo>
                  <a:lnTo>
                    <a:pt x="21600" y="16663"/>
                  </a:lnTo>
                  <a:cubicBezTo>
                    <a:pt x="20224" y="13530"/>
                    <a:pt x="18526" y="10552"/>
                    <a:pt x="16546" y="7763"/>
                  </a:cubicBezTo>
                  <a:cubicBezTo>
                    <a:pt x="14566" y="4974"/>
                    <a:pt x="12302" y="2374"/>
                    <a:pt x="979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8" name="Shape 84">
              <a:extLst>
                <a:ext uri="{FF2B5EF4-FFF2-40B4-BE49-F238E27FC236}">
                  <a16:creationId xmlns:a16="http://schemas.microsoft.com/office/drawing/2014/main" id="{10F1A112-CBE8-8D42-91CB-EFE1F825C802}"/>
                </a:ext>
              </a:extLst>
            </p:cNvPr>
            <p:cNvSpPr/>
            <p:nvPr/>
          </p:nvSpPr>
          <p:spPr>
            <a:xfrm>
              <a:off x="0" y="0"/>
              <a:ext cx="5092700" cy="509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0800" y="54"/>
                  </a:moveTo>
                  <a:cubicBezTo>
                    <a:pt x="16725" y="54"/>
                    <a:pt x="21546" y="4875"/>
                    <a:pt x="21546" y="10800"/>
                  </a:cubicBezTo>
                  <a:cubicBezTo>
                    <a:pt x="21546" y="16725"/>
                    <a:pt x="16725" y="21546"/>
                    <a:pt x="10800" y="21546"/>
                  </a:cubicBezTo>
                  <a:cubicBezTo>
                    <a:pt x="4875" y="21546"/>
                    <a:pt x="54" y="16725"/>
                    <a:pt x="54" y="10800"/>
                  </a:cubicBezTo>
                  <a:cubicBezTo>
                    <a:pt x="54" y="4875"/>
                    <a:pt x="4875" y="54"/>
                    <a:pt x="10800" y="54"/>
                  </a:cubicBezTo>
                  <a:close/>
                  <a:moveTo>
                    <a:pt x="10800" y="2693"/>
                  </a:moveTo>
                  <a:cubicBezTo>
                    <a:pt x="6330" y="2694"/>
                    <a:pt x="2693" y="6330"/>
                    <a:pt x="2693" y="10800"/>
                  </a:cubicBezTo>
                  <a:cubicBezTo>
                    <a:pt x="2693" y="15270"/>
                    <a:pt x="6330" y="18907"/>
                    <a:pt x="10800" y="18907"/>
                  </a:cubicBezTo>
                  <a:cubicBezTo>
                    <a:pt x="15270" y="18907"/>
                    <a:pt x="18906" y="15270"/>
                    <a:pt x="18907" y="10800"/>
                  </a:cubicBezTo>
                  <a:cubicBezTo>
                    <a:pt x="18907" y="8567"/>
                    <a:pt x="17999" y="6540"/>
                    <a:pt x="16530" y="5070"/>
                  </a:cubicBezTo>
                  <a:cubicBezTo>
                    <a:pt x="15060" y="3601"/>
                    <a:pt x="13033" y="2693"/>
                    <a:pt x="10800" y="2693"/>
                  </a:cubicBezTo>
                  <a:close/>
                  <a:moveTo>
                    <a:pt x="10800" y="2747"/>
                  </a:moveTo>
                  <a:cubicBezTo>
                    <a:pt x="15240" y="2747"/>
                    <a:pt x="18853" y="6360"/>
                    <a:pt x="18853" y="10800"/>
                  </a:cubicBezTo>
                  <a:cubicBezTo>
                    <a:pt x="18853" y="15240"/>
                    <a:pt x="15240" y="18853"/>
                    <a:pt x="10800" y="18853"/>
                  </a:cubicBezTo>
                  <a:cubicBezTo>
                    <a:pt x="6360" y="18853"/>
                    <a:pt x="2747" y="15240"/>
                    <a:pt x="2747" y="10800"/>
                  </a:cubicBezTo>
                  <a:cubicBezTo>
                    <a:pt x="2747" y="6360"/>
                    <a:pt x="6360" y="2747"/>
                    <a:pt x="10800" y="2747"/>
                  </a:cubicBezTo>
                  <a:close/>
                  <a:moveTo>
                    <a:pt x="10800" y="5387"/>
                  </a:moveTo>
                  <a:cubicBezTo>
                    <a:pt x="7815" y="5387"/>
                    <a:pt x="5387" y="7815"/>
                    <a:pt x="5387" y="10800"/>
                  </a:cubicBezTo>
                  <a:cubicBezTo>
                    <a:pt x="5387" y="13785"/>
                    <a:pt x="7815" y="16213"/>
                    <a:pt x="10800" y="16213"/>
                  </a:cubicBezTo>
                  <a:cubicBezTo>
                    <a:pt x="13785" y="16213"/>
                    <a:pt x="16213" y="13785"/>
                    <a:pt x="16213" y="10800"/>
                  </a:cubicBezTo>
                  <a:cubicBezTo>
                    <a:pt x="16213" y="7815"/>
                    <a:pt x="13785" y="5387"/>
                    <a:pt x="10800" y="5387"/>
                  </a:cubicBezTo>
                  <a:close/>
                  <a:moveTo>
                    <a:pt x="10800" y="5440"/>
                  </a:moveTo>
                  <a:cubicBezTo>
                    <a:pt x="13755" y="5440"/>
                    <a:pt x="16160" y="7845"/>
                    <a:pt x="16160" y="10800"/>
                  </a:cubicBezTo>
                  <a:cubicBezTo>
                    <a:pt x="16160" y="13755"/>
                    <a:pt x="13755" y="16160"/>
                    <a:pt x="10800" y="16160"/>
                  </a:cubicBezTo>
                  <a:cubicBezTo>
                    <a:pt x="7845" y="16160"/>
                    <a:pt x="5440" y="13755"/>
                    <a:pt x="5440" y="10800"/>
                  </a:cubicBezTo>
                  <a:cubicBezTo>
                    <a:pt x="5440" y="7845"/>
                    <a:pt x="7845" y="5440"/>
                    <a:pt x="10800" y="5440"/>
                  </a:cubicBezTo>
                  <a:close/>
                  <a:moveTo>
                    <a:pt x="10800" y="8080"/>
                  </a:moveTo>
                  <a:cubicBezTo>
                    <a:pt x="9300" y="8080"/>
                    <a:pt x="8080" y="9300"/>
                    <a:pt x="8080" y="10800"/>
                  </a:cubicBezTo>
                  <a:cubicBezTo>
                    <a:pt x="8080" y="12300"/>
                    <a:pt x="9300" y="13520"/>
                    <a:pt x="10800" y="13520"/>
                  </a:cubicBezTo>
                  <a:cubicBezTo>
                    <a:pt x="12300" y="13520"/>
                    <a:pt x="13520" y="12300"/>
                    <a:pt x="13520" y="10800"/>
                  </a:cubicBezTo>
                  <a:cubicBezTo>
                    <a:pt x="13520" y="9300"/>
                    <a:pt x="12300" y="8080"/>
                    <a:pt x="10800" y="8080"/>
                  </a:cubicBezTo>
                  <a:close/>
                  <a:moveTo>
                    <a:pt x="10800" y="8134"/>
                  </a:moveTo>
                  <a:cubicBezTo>
                    <a:pt x="12270" y="8134"/>
                    <a:pt x="13466" y="9330"/>
                    <a:pt x="13466" y="10800"/>
                  </a:cubicBezTo>
                  <a:cubicBezTo>
                    <a:pt x="13466" y="12270"/>
                    <a:pt x="12270" y="13466"/>
                    <a:pt x="10800" y="13466"/>
                  </a:cubicBezTo>
                  <a:cubicBezTo>
                    <a:pt x="10065" y="13466"/>
                    <a:pt x="9398" y="13167"/>
                    <a:pt x="8915" y="12684"/>
                  </a:cubicBezTo>
                  <a:cubicBezTo>
                    <a:pt x="8433" y="12202"/>
                    <a:pt x="8134" y="11535"/>
                    <a:pt x="8134" y="10800"/>
                  </a:cubicBezTo>
                  <a:cubicBezTo>
                    <a:pt x="8134" y="9330"/>
                    <a:pt x="9330" y="8134"/>
                    <a:pt x="10800" y="813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</p:grpSp>
      <p:cxnSp>
        <p:nvCxnSpPr>
          <p:cNvPr id="73" name="Conector recto de flecha 72">
            <a:extLst>
              <a:ext uri="{FF2B5EF4-FFF2-40B4-BE49-F238E27FC236}">
                <a16:creationId xmlns:a16="http://schemas.microsoft.com/office/drawing/2014/main" id="{40EC0E21-E976-DD4C-9989-EE7EC6BF99DD}"/>
              </a:ext>
            </a:extLst>
          </p:cNvPr>
          <p:cNvCxnSpPr/>
          <p:nvPr/>
        </p:nvCxnSpPr>
        <p:spPr>
          <a:xfrm>
            <a:off x="2531165" y="3615572"/>
            <a:ext cx="6659549" cy="30063"/>
          </a:xfrm>
          <a:prstGeom prst="straightConnector1">
            <a:avLst/>
          </a:prstGeom>
          <a:ln w="5715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de flecha 73">
            <a:extLst>
              <a:ext uri="{FF2B5EF4-FFF2-40B4-BE49-F238E27FC236}">
                <a16:creationId xmlns:a16="http://schemas.microsoft.com/office/drawing/2014/main" id="{9CE901FF-E9E3-C142-96F7-18DDD9B51D82}"/>
              </a:ext>
            </a:extLst>
          </p:cNvPr>
          <p:cNvCxnSpPr>
            <a:cxnSpLocks/>
          </p:cNvCxnSpPr>
          <p:nvPr/>
        </p:nvCxnSpPr>
        <p:spPr>
          <a:xfrm>
            <a:off x="5989585" y="923330"/>
            <a:ext cx="73296" cy="5244072"/>
          </a:xfrm>
          <a:prstGeom prst="straightConnector1">
            <a:avLst/>
          </a:prstGeom>
          <a:ln w="571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Elipse 74">
            <a:extLst>
              <a:ext uri="{FF2B5EF4-FFF2-40B4-BE49-F238E27FC236}">
                <a16:creationId xmlns:a16="http://schemas.microsoft.com/office/drawing/2014/main" id="{91465A26-790E-2042-A0FF-1D2F047C2D9B}"/>
              </a:ext>
            </a:extLst>
          </p:cNvPr>
          <p:cNvSpPr/>
          <p:nvPr/>
        </p:nvSpPr>
        <p:spPr>
          <a:xfrm>
            <a:off x="6948538" y="4479420"/>
            <a:ext cx="164915" cy="174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DEF4D342-1BB5-BE46-B094-F5D6F1211F1A}"/>
              </a:ext>
            </a:extLst>
          </p:cNvPr>
          <p:cNvSpPr txBox="1"/>
          <p:nvPr/>
        </p:nvSpPr>
        <p:spPr>
          <a:xfrm>
            <a:off x="5785614" y="1665610"/>
            <a:ext cx="4122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dirty="0"/>
              <a:t>4.0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0A1B43D1-12A1-F74F-B8CC-787881E99D31}"/>
              </a:ext>
            </a:extLst>
          </p:cNvPr>
          <p:cNvSpPr txBox="1"/>
          <p:nvPr/>
        </p:nvSpPr>
        <p:spPr>
          <a:xfrm>
            <a:off x="5779141" y="2879457"/>
            <a:ext cx="4122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dirty="0"/>
              <a:t>3.0</a:t>
            </a:r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7B749B6C-EE21-8B40-B15E-B9BEE6145E61}"/>
              </a:ext>
            </a:extLst>
          </p:cNvPr>
          <p:cNvSpPr/>
          <p:nvPr/>
        </p:nvSpPr>
        <p:spPr>
          <a:xfrm>
            <a:off x="7219335" y="2343079"/>
            <a:ext cx="150390" cy="148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C66191E1-8897-CC45-8ADF-8829AFACE15D}"/>
              </a:ext>
            </a:extLst>
          </p:cNvPr>
          <p:cNvSpPr/>
          <p:nvPr/>
        </p:nvSpPr>
        <p:spPr>
          <a:xfrm>
            <a:off x="4794211" y="4623311"/>
            <a:ext cx="150390" cy="148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5768F1AB-1D5F-E14C-9F2C-9FB42131D5BC}"/>
              </a:ext>
            </a:extLst>
          </p:cNvPr>
          <p:cNvSpPr/>
          <p:nvPr/>
        </p:nvSpPr>
        <p:spPr>
          <a:xfrm>
            <a:off x="4900117" y="2595152"/>
            <a:ext cx="164915" cy="174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6D3AF8D2-027F-0F40-9CC3-AB81DE79B764}"/>
              </a:ext>
            </a:extLst>
          </p:cNvPr>
          <p:cNvCxnSpPr>
            <a:cxnSpLocks/>
            <a:stCxn id="81" idx="6"/>
            <a:endCxn id="79" idx="2"/>
          </p:cNvCxnSpPr>
          <p:nvPr/>
        </p:nvCxnSpPr>
        <p:spPr>
          <a:xfrm flipV="1">
            <a:off x="5065032" y="2417192"/>
            <a:ext cx="2154303" cy="265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B8698E42-E65A-014A-BBA5-183B7DB488EE}"/>
              </a:ext>
            </a:extLst>
          </p:cNvPr>
          <p:cNvCxnSpPr>
            <a:cxnSpLocks/>
            <a:stCxn id="75" idx="0"/>
            <a:endCxn id="79" idx="4"/>
          </p:cNvCxnSpPr>
          <p:nvPr/>
        </p:nvCxnSpPr>
        <p:spPr>
          <a:xfrm flipV="1">
            <a:off x="7030996" y="2491305"/>
            <a:ext cx="263534" cy="198811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4574574A-8E15-604F-B1F4-05551BEB8E2C}"/>
              </a:ext>
            </a:extLst>
          </p:cNvPr>
          <p:cNvCxnSpPr>
            <a:cxnSpLocks/>
            <a:stCxn id="75" idx="2"/>
            <a:endCxn id="80" idx="6"/>
          </p:cNvCxnSpPr>
          <p:nvPr/>
        </p:nvCxnSpPr>
        <p:spPr>
          <a:xfrm flipH="1">
            <a:off x="4944601" y="4566735"/>
            <a:ext cx="2003937" cy="13068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4E820EE7-6655-AF4E-9858-1A2814478247}"/>
              </a:ext>
            </a:extLst>
          </p:cNvPr>
          <p:cNvCxnSpPr>
            <a:cxnSpLocks/>
            <a:stCxn id="81" idx="4"/>
            <a:endCxn id="80" idx="0"/>
          </p:cNvCxnSpPr>
          <p:nvPr/>
        </p:nvCxnSpPr>
        <p:spPr>
          <a:xfrm flipH="1">
            <a:off x="4869406" y="2769781"/>
            <a:ext cx="113169" cy="185353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Imagen 87">
            <a:extLst>
              <a:ext uri="{FF2B5EF4-FFF2-40B4-BE49-F238E27FC236}">
                <a16:creationId xmlns:a16="http://schemas.microsoft.com/office/drawing/2014/main" id="{C3B9DC08-46F3-0145-989F-744AE6B54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461" y="1346540"/>
            <a:ext cx="3794204" cy="447174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id="{3A8A1C78-4652-FE4F-936E-607047FFD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974" y="5150217"/>
            <a:ext cx="3556000" cy="431800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AD9715CA-4694-1F44-98BB-463A4BE4E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53" y="5184554"/>
            <a:ext cx="3835400" cy="431800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933FFE3D-8B57-5241-B518-AD1625CF6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07" y="1361789"/>
            <a:ext cx="3835400" cy="419100"/>
          </a:xfrm>
          <a:prstGeom prst="rect">
            <a:avLst/>
          </a:prstGeom>
        </p:spPr>
      </p:pic>
      <p:sp>
        <p:nvSpPr>
          <p:cNvPr id="93" name="CuadroTexto 92">
            <a:extLst>
              <a:ext uri="{FF2B5EF4-FFF2-40B4-BE49-F238E27FC236}">
                <a16:creationId xmlns:a16="http://schemas.microsoft.com/office/drawing/2014/main" id="{CE01573A-DE78-CF46-B24B-C16007BEEFB0}"/>
              </a:ext>
            </a:extLst>
          </p:cNvPr>
          <p:cNvSpPr txBox="1"/>
          <p:nvPr/>
        </p:nvSpPr>
        <p:spPr>
          <a:xfrm>
            <a:off x="5781171" y="2289990"/>
            <a:ext cx="4122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dirty="0"/>
              <a:t>3.5</a:t>
            </a: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D1F1F528-1998-CE49-9307-1C78C6C8C182}"/>
              </a:ext>
            </a:extLst>
          </p:cNvPr>
          <p:cNvSpPr txBox="1"/>
          <p:nvPr/>
        </p:nvSpPr>
        <p:spPr>
          <a:xfrm>
            <a:off x="5766641" y="1160555"/>
            <a:ext cx="4122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_tradnl" sz="1400" dirty="0"/>
              <a:t>4.5</a:t>
            </a:r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D5E43575-4249-5442-BB41-870CCA13AD39}"/>
              </a:ext>
            </a:extLst>
          </p:cNvPr>
          <p:cNvSpPr/>
          <p:nvPr/>
        </p:nvSpPr>
        <p:spPr>
          <a:xfrm>
            <a:off x="6547034" y="4161046"/>
            <a:ext cx="164915" cy="174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1EFF2025-86CB-9C45-9B34-F137BCA5B6C2}"/>
              </a:ext>
            </a:extLst>
          </p:cNvPr>
          <p:cNvSpPr/>
          <p:nvPr/>
        </p:nvSpPr>
        <p:spPr>
          <a:xfrm>
            <a:off x="6604401" y="2920706"/>
            <a:ext cx="150390" cy="148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9E488220-4777-504D-BD0A-003F9C433A0D}"/>
              </a:ext>
            </a:extLst>
          </p:cNvPr>
          <p:cNvSpPr/>
          <p:nvPr/>
        </p:nvSpPr>
        <p:spPr>
          <a:xfrm>
            <a:off x="5107391" y="4357241"/>
            <a:ext cx="150390" cy="148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9" name="Elipse 98">
            <a:extLst>
              <a:ext uri="{FF2B5EF4-FFF2-40B4-BE49-F238E27FC236}">
                <a16:creationId xmlns:a16="http://schemas.microsoft.com/office/drawing/2014/main" id="{F1979280-3DC3-0044-A664-20784F866684}"/>
              </a:ext>
            </a:extLst>
          </p:cNvPr>
          <p:cNvSpPr/>
          <p:nvPr/>
        </p:nvSpPr>
        <p:spPr>
          <a:xfrm>
            <a:off x="5285191" y="2958271"/>
            <a:ext cx="164915" cy="174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00" name="Conector recto 99">
            <a:extLst>
              <a:ext uri="{FF2B5EF4-FFF2-40B4-BE49-F238E27FC236}">
                <a16:creationId xmlns:a16="http://schemas.microsoft.com/office/drawing/2014/main" id="{EEA65CCD-459F-3F4B-AC48-76376C967A37}"/>
              </a:ext>
            </a:extLst>
          </p:cNvPr>
          <p:cNvCxnSpPr>
            <a:cxnSpLocks/>
            <a:stCxn id="99" idx="6"/>
            <a:endCxn id="97" idx="2"/>
          </p:cNvCxnSpPr>
          <p:nvPr/>
        </p:nvCxnSpPr>
        <p:spPr>
          <a:xfrm flipV="1">
            <a:off x="5450106" y="2994819"/>
            <a:ext cx="1154295" cy="5076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100">
            <a:extLst>
              <a:ext uri="{FF2B5EF4-FFF2-40B4-BE49-F238E27FC236}">
                <a16:creationId xmlns:a16="http://schemas.microsoft.com/office/drawing/2014/main" id="{5F2D3D10-4341-8447-8BA2-B281730527B9}"/>
              </a:ext>
            </a:extLst>
          </p:cNvPr>
          <p:cNvCxnSpPr>
            <a:cxnSpLocks/>
            <a:stCxn id="96" idx="0"/>
            <a:endCxn id="97" idx="4"/>
          </p:cNvCxnSpPr>
          <p:nvPr/>
        </p:nvCxnSpPr>
        <p:spPr>
          <a:xfrm flipV="1">
            <a:off x="6629492" y="3068932"/>
            <a:ext cx="50104" cy="109211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674273B2-FB5A-2948-8B18-56DB15A42DBF}"/>
              </a:ext>
            </a:extLst>
          </p:cNvPr>
          <p:cNvCxnSpPr>
            <a:cxnSpLocks/>
            <a:stCxn id="96" idx="2"/>
            <a:endCxn id="98" idx="6"/>
          </p:cNvCxnSpPr>
          <p:nvPr/>
        </p:nvCxnSpPr>
        <p:spPr>
          <a:xfrm flipH="1">
            <a:off x="5257781" y="4248361"/>
            <a:ext cx="1289253" cy="1829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E6E1BAF1-FD28-8549-87BC-5793AD722004}"/>
              </a:ext>
            </a:extLst>
          </p:cNvPr>
          <p:cNvCxnSpPr>
            <a:cxnSpLocks/>
            <a:stCxn id="99" idx="4"/>
            <a:endCxn id="98" idx="0"/>
          </p:cNvCxnSpPr>
          <p:nvPr/>
        </p:nvCxnSpPr>
        <p:spPr>
          <a:xfrm flipH="1">
            <a:off x="5182586" y="3132900"/>
            <a:ext cx="185063" cy="122434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Elipse 111">
            <a:extLst>
              <a:ext uri="{FF2B5EF4-FFF2-40B4-BE49-F238E27FC236}">
                <a16:creationId xmlns:a16="http://schemas.microsoft.com/office/drawing/2014/main" id="{0C5E1E09-748E-8242-86B1-2928BDF0700E}"/>
              </a:ext>
            </a:extLst>
          </p:cNvPr>
          <p:cNvSpPr/>
          <p:nvPr/>
        </p:nvSpPr>
        <p:spPr>
          <a:xfrm>
            <a:off x="7179634" y="4731210"/>
            <a:ext cx="164915" cy="174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3" name="Elipse 112">
            <a:extLst>
              <a:ext uri="{FF2B5EF4-FFF2-40B4-BE49-F238E27FC236}">
                <a16:creationId xmlns:a16="http://schemas.microsoft.com/office/drawing/2014/main" id="{FE22488E-CBB8-9544-BB88-C9EC7F40543D}"/>
              </a:ext>
            </a:extLst>
          </p:cNvPr>
          <p:cNvSpPr/>
          <p:nvPr/>
        </p:nvSpPr>
        <p:spPr>
          <a:xfrm>
            <a:off x="7365107" y="2209093"/>
            <a:ext cx="150390" cy="148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4" name="Elipse 113">
            <a:extLst>
              <a:ext uri="{FF2B5EF4-FFF2-40B4-BE49-F238E27FC236}">
                <a16:creationId xmlns:a16="http://schemas.microsoft.com/office/drawing/2014/main" id="{E8D65819-08AD-0540-8398-3D04C58D3420}"/>
              </a:ext>
            </a:extLst>
          </p:cNvPr>
          <p:cNvSpPr/>
          <p:nvPr/>
        </p:nvSpPr>
        <p:spPr>
          <a:xfrm>
            <a:off x="4653858" y="4776412"/>
            <a:ext cx="150390" cy="148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id="{AC53DAC7-A22E-5B40-BA10-8599BC14A3F1}"/>
              </a:ext>
            </a:extLst>
          </p:cNvPr>
          <p:cNvSpPr/>
          <p:nvPr/>
        </p:nvSpPr>
        <p:spPr>
          <a:xfrm>
            <a:off x="4672674" y="2391982"/>
            <a:ext cx="164915" cy="174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BBC92837-2A3D-9848-BE51-F00D9E10B7E5}"/>
              </a:ext>
            </a:extLst>
          </p:cNvPr>
          <p:cNvCxnSpPr>
            <a:cxnSpLocks/>
            <a:stCxn id="115" idx="6"/>
            <a:endCxn id="113" idx="2"/>
          </p:cNvCxnSpPr>
          <p:nvPr/>
        </p:nvCxnSpPr>
        <p:spPr>
          <a:xfrm flipV="1">
            <a:off x="4837589" y="2283206"/>
            <a:ext cx="2527518" cy="1960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116">
            <a:extLst>
              <a:ext uri="{FF2B5EF4-FFF2-40B4-BE49-F238E27FC236}">
                <a16:creationId xmlns:a16="http://schemas.microsoft.com/office/drawing/2014/main" id="{D76EA9D6-EED1-1644-B447-F23ED925CC9D}"/>
              </a:ext>
            </a:extLst>
          </p:cNvPr>
          <p:cNvCxnSpPr>
            <a:cxnSpLocks/>
            <a:stCxn id="112" idx="0"/>
            <a:endCxn id="113" idx="4"/>
          </p:cNvCxnSpPr>
          <p:nvPr/>
        </p:nvCxnSpPr>
        <p:spPr>
          <a:xfrm flipV="1">
            <a:off x="7262092" y="2357319"/>
            <a:ext cx="178210" cy="23738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7EFE24C5-29D0-3E40-9258-2D2CC156062B}"/>
              </a:ext>
            </a:extLst>
          </p:cNvPr>
          <p:cNvCxnSpPr>
            <a:cxnSpLocks/>
            <a:stCxn id="112" idx="2"/>
            <a:endCxn id="114" idx="6"/>
          </p:cNvCxnSpPr>
          <p:nvPr/>
        </p:nvCxnSpPr>
        <p:spPr>
          <a:xfrm flipH="1">
            <a:off x="4804248" y="4818525"/>
            <a:ext cx="2375386" cy="3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cto 118">
            <a:extLst>
              <a:ext uri="{FF2B5EF4-FFF2-40B4-BE49-F238E27FC236}">
                <a16:creationId xmlns:a16="http://schemas.microsoft.com/office/drawing/2014/main" id="{1DA33157-377F-DA43-824B-17AE26B9BC3D}"/>
              </a:ext>
            </a:extLst>
          </p:cNvPr>
          <p:cNvCxnSpPr>
            <a:cxnSpLocks/>
            <a:stCxn id="115" idx="4"/>
            <a:endCxn id="114" idx="0"/>
          </p:cNvCxnSpPr>
          <p:nvPr/>
        </p:nvCxnSpPr>
        <p:spPr>
          <a:xfrm flipH="1">
            <a:off x="4729053" y="2566611"/>
            <a:ext cx="26079" cy="22098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04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9" grpId="0" animBg="1"/>
      <p:bldP spid="80" grpId="0" animBg="1"/>
      <p:bldP spid="81" grpId="0" animBg="1"/>
      <p:bldP spid="96" grpId="0" animBg="1"/>
      <p:bldP spid="97" grpId="0" animBg="1"/>
      <p:bldP spid="98" grpId="0" animBg="1"/>
      <p:bldP spid="99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20005B3-4967-1D43-B558-919C7000E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914683"/>
            <a:ext cx="9642648" cy="565046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5A52C3C-5C40-6F43-B5F8-C0FDE1119C2D}"/>
              </a:ext>
            </a:extLst>
          </p:cNvPr>
          <p:cNvSpPr/>
          <p:nvPr/>
        </p:nvSpPr>
        <p:spPr>
          <a:xfrm>
            <a:off x="16337" y="620"/>
            <a:ext cx="12175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7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1: Identificar aquellas variables que me pueden ayudar a entender los elementos de la cultura organizacional que inciden en el desempeño</a:t>
            </a:r>
          </a:p>
        </p:txBody>
      </p:sp>
    </p:spTree>
    <p:extLst>
      <p:ext uri="{BB962C8B-B14F-4D97-AF65-F5344CB8AC3E}">
        <p14:creationId xmlns:p14="http://schemas.microsoft.com/office/powerpoint/2010/main" val="151656846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4AFA56-8128-A94C-977E-ECD06CB25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60" y="1202886"/>
            <a:ext cx="4062897" cy="469490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A689453-CC16-8D48-A75C-071C68C8254E}"/>
              </a:ext>
            </a:extLst>
          </p:cNvPr>
          <p:cNvSpPr txBox="1"/>
          <p:nvPr/>
        </p:nvSpPr>
        <p:spPr>
          <a:xfrm>
            <a:off x="309834" y="740903"/>
            <a:ext cx="276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II. Definición de los Estratos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47D5761-6C65-9346-A761-3767536FF7E7}"/>
              </a:ext>
            </a:extLst>
          </p:cNvPr>
          <p:cNvSpPr/>
          <p:nvPr/>
        </p:nvSpPr>
        <p:spPr>
          <a:xfrm>
            <a:off x="0" y="6556407"/>
            <a:ext cx="116489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1. Adpatación del instrumento, Tomás Bonavia, Vicente J. Prado Gaseo y David Barbera Tomás* </a:t>
            </a:r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Universidad de Valencia y * Instituto Ingenio (CSIC-Univ, Politécnica de Valencia)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11DBE8E0-98C1-D447-80DF-A4B4E45FF9BA}"/>
              </a:ext>
            </a:extLst>
          </p:cNvPr>
          <p:cNvSpPr/>
          <p:nvPr/>
        </p:nvSpPr>
        <p:spPr>
          <a:xfrm>
            <a:off x="16337" y="620"/>
            <a:ext cx="121756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7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2: Definir los estratos de la muestra</a:t>
            </a:r>
          </a:p>
        </p:txBody>
      </p:sp>
    </p:spTree>
    <p:extLst>
      <p:ext uri="{BB962C8B-B14F-4D97-AF65-F5344CB8AC3E}">
        <p14:creationId xmlns:p14="http://schemas.microsoft.com/office/powerpoint/2010/main" val="100384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DE6507D-0757-0C43-9002-1A8141B79F0F}"/>
              </a:ext>
            </a:extLst>
          </p:cNvPr>
          <p:cNvCxnSpPr>
            <a:cxnSpLocks/>
          </p:cNvCxnSpPr>
          <p:nvPr/>
        </p:nvCxnSpPr>
        <p:spPr>
          <a:xfrm>
            <a:off x="1735617" y="3209572"/>
            <a:ext cx="694157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79F0F45A-BBC5-A14E-974B-907E9B87EEEF}"/>
              </a:ext>
            </a:extLst>
          </p:cNvPr>
          <p:cNvSpPr txBox="1"/>
          <p:nvPr/>
        </p:nvSpPr>
        <p:spPr>
          <a:xfrm>
            <a:off x="1785969" y="3357157"/>
            <a:ext cx="102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/>
              <a:t>Totalmente de Acuerdo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CED168-364D-1640-BCFC-F03A355DA030}"/>
              </a:ext>
            </a:extLst>
          </p:cNvPr>
          <p:cNvSpPr txBox="1"/>
          <p:nvPr/>
        </p:nvSpPr>
        <p:spPr>
          <a:xfrm>
            <a:off x="7165016" y="3371904"/>
            <a:ext cx="144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/>
              <a:t>Totalmente en desacuerdo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B4AED3D-11C7-6142-8DF8-A0953079FC43}"/>
              </a:ext>
            </a:extLst>
          </p:cNvPr>
          <p:cNvSpPr txBox="1"/>
          <p:nvPr/>
        </p:nvSpPr>
        <p:spPr>
          <a:xfrm>
            <a:off x="3210329" y="3357157"/>
            <a:ext cx="1022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/>
              <a:t>De Acuerdo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67438C-321C-6D41-A730-8FECBDEF4A25}"/>
              </a:ext>
            </a:extLst>
          </p:cNvPr>
          <p:cNvSpPr txBox="1"/>
          <p:nvPr/>
        </p:nvSpPr>
        <p:spPr>
          <a:xfrm>
            <a:off x="5833283" y="3376818"/>
            <a:ext cx="1182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/>
              <a:t>En Desacuerdo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AA2919-ACF4-C446-95A7-0D2A9D207302}"/>
              </a:ext>
            </a:extLst>
          </p:cNvPr>
          <p:cNvSpPr txBox="1"/>
          <p:nvPr/>
        </p:nvSpPr>
        <p:spPr>
          <a:xfrm>
            <a:off x="4552231" y="3357157"/>
            <a:ext cx="1022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/>
              <a:t>Neutro</a:t>
            </a:r>
          </a:p>
        </p:txBody>
      </p:sp>
      <p:sp>
        <p:nvSpPr>
          <p:cNvPr id="15" name="Triángulo 14">
            <a:extLst>
              <a:ext uri="{FF2B5EF4-FFF2-40B4-BE49-F238E27FC236}">
                <a16:creationId xmlns:a16="http://schemas.microsoft.com/office/drawing/2014/main" id="{F7DCFB8D-E96F-CE4D-AEBC-C56CD8837F7F}"/>
              </a:ext>
            </a:extLst>
          </p:cNvPr>
          <p:cNvSpPr/>
          <p:nvPr/>
        </p:nvSpPr>
        <p:spPr>
          <a:xfrm rot="10800000">
            <a:off x="2065264" y="3032692"/>
            <a:ext cx="383458" cy="3244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Triángulo 15">
            <a:extLst>
              <a:ext uri="{FF2B5EF4-FFF2-40B4-BE49-F238E27FC236}">
                <a16:creationId xmlns:a16="http://schemas.microsoft.com/office/drawing/2014/main" id="{BE67EBB6-79B6-8A48-AEE7-51B566FB5325}"/>
              </a:ext>
            </a:extLst>
          </p:cNvPr>
          <p:cNvSpPr/>
          <p:nvPr/>
        </p:nvSpPr>
        <p:spPr>
          <a:xfrm rot="10800000">
            <a:off x="7696392" y="3047439"/>
            <a:ext cx="383458" cy="3244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Triángulo 16">
            <a:extLst>
              <a:ext uri="{FF2B5EF4-FFF2-40B4-BE49-F238E27FC236}">
                <a16:creationId xmlns:a16="http://schemas.microsoft.com/office/drawing/2014/main" id="{82C731A1-D13D-CD42-8368-CC07AB293AB9}"/>
              </a:ext>
            </a:extLst>
          </p:cNvPr>
          <p:cNvSpPr/>
          <p:nvPr/>
        </p:nvSpPr>
        <p:spPr>
          <a:xfrm rot="10800000">
            <a:off x="4855933" y="3032691"/>
            <a:ext cx="383458" cy="3244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Triángulo 17">
            <a:extLst>
              <a:ext uri="{FF2B5EF4-FFF2-40B4-BE49-F238E27FC236}">
                <a16:creationId xmlns:a16="http://schemas.microsoft.com/office/drawing/2014/main" id="{3F845183-2E25-F147-A3FE-188023A35754}"/>
              </a:ext>
            </a:extLst>
          </p:cNvPr>
          <p:cNvSpPr/>
          <p:nvPr/>
        </p:nvSpPr>
        <p:spPr>
          <a:xfrm rot="10800000">
            <a:off x="6280292" y="3047439"/>
            <a:ext cx="383458" cy="3244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9" name="Triángulo 18">
            <a:extLst>
              <a:ext uri="{FF2B5EF4-FFF2-40B4-BE49-F238E27FC236}">
                <a16:creationId xmlns:a16="http://schemas.microsoft.com/office/drawing/2014/main" id="{35BC39D3-B287-BC4C-914A-0ED9FDECD89C}"/>
              </a:ext>
            </a:extLst>
          </p:cNvPr>
          <p:cNvSpPr/>
          <p:nvPr/>
        </p:nvSpPr>
        <p:spPr>
          <a:xfrm rot="10800000">
            <a:off x="3529877" y="3047339"/>
            <a:ext cx="383458" cy="32446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53A09682-C160-EB46-B834-F2CE877284A0}"/>
              </a:ext>
            </a:extLst>
          </p:cNvPr>
          <p:cNvSpPr txBox="1"/>
          <p:nvPr/>
        </p:nvSpPr>
        <p:spPr>
          <a:xfrm>
            <a:off x="1634283" y="1993951"/>
            <a:ext cx="3659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Escala de Calificación (60 Preguntas)</a:t>
            </a:r>
            <a:r>
              <a:rPr lang="es-ES_tradnl" baseline="-25000" dirty="0"/>
              <a:t>1</a:t>
            </a:r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47D5761-6C65-9346-A761-3767536FF7E7}"/>
              </a:ext>
            </a:extLst>
          </p:cNvPr>
          <p:cNvSpPr/>
          <p:nvPr/>
        </p:nvSpPr>
        <p:spPr>
          <a:xfrm>
            <a:off x="0" y="6556407"/>
            <a:ext cx="116489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>
                <a:latin typeface="Arial" panose="020B0604020202020204" pitchFamily="34" charset="0"/>
                <a:cs typeface="Arial" panose="020B0604020202020204" pitchFamily="34" charset="0"/>
              </a:rPr>
              <a:t>1. Adpatación del instrumento, Tomás Bonavia, Vicente J. Prado Gaseo y David Barbera Tomás* </a:t>
            </a:r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</a:rPr>
              <a:t>Universidad de Valencia y * Instituto Ingenio (CSIC-Univ, Politécnica de Valencia)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8266E8D-98F5-9E41-A7DA-691A2C37C7F8}"/>
              </a:ext>
            </a:extLst>
          </p:cNvPr>
          <p:cNvSpPr/>
          <p:nvPr/>
        </p:nvSpPr>
        <p:spPr>
          <a:xfrm>
            <a:off x="16337" y="620"/>
            <a:ext cx="12175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7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3: Con los resultados de la encuesta hacer la puntuacion de las respuestas de acuerdo a la escala de likert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52A5EF-30B7-D44A-8084-E36264946C49}"/>
              </a:ext>
            </a:extLst>
          </p:cNvPr>
          <p:cNvSpPr txBox="1"/>
          <p:nvPr/>
        </p:nvSpPr>
        <p:spPr>
          <a:xfrm>
            <a:off x="7156441" y="2443054"/>
            <a:ext cx="144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5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608039A-0259-8749-9E2A-FACEE049C12C}"/>
              </a:ext>
            </a:extLst>
          </p:cNvPr>
          <p:cNvSpPr txBox="1"/>
          <p:nvPr/>
        </p:nvSpPr>
        <p:spPr>
          <a:xfrm>
            <a:off x="5753462" y="2456981"/>
            <a:ext cx="144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4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38B9779-FD05-BA4F-A9F6-A74216F35EF4}"/>
              </a:ext>
            </a:extLst>
          </p:cNvPr>
          <p:cNvSpPr txBox="1"/>
          <p:nvPr/>
        </p:nvSpPr>
        <p:spPr>
          <a:xfrm>
            <a:off x="4328034" y="2481302"/>
            <a:ext cx="144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3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758A137-E339-B04B-A0A1-6B66E6AF4E88}"/>
              </a:ext>
            </a:extLst>
          </p:cNvPr>
          <p:cNvSpPr txBox="1"/>
          <p:nvPr/>
        </p:nvSpPr>
        <p:spPr>
          <a:xfrm>
            <a:off x="2998500" y="2484727"/>
            <a:ext cx="144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2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5C9341D-6405-5A4A-9FB6-4DEA2DDCEC13}"/>
              </a:ext>
            </a:extLst>
          </p:cNvPr>
          <p:cNvSpPr txBox="1"/>
          <p:nvPr/>
        </p:nvSpPr>
        <p:spPr>
          <a:xfrm>
            <a:off x="1554669" y="2502523"/>
            <a:ext cx="144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630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99248" y="2741456"/>
            <a:ext cx="104134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II. Resultados de la Encuesta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Componente: Misión</a:t>
            </a:r>
          </a:p>
          <a:p>
            <a:pPr algn="ctr"/>
            <a:endParaRPr lang="es-ES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" name="Group 85">
            <a:extLst>
              <a:ext uri="{FF2B5EF4-FFF2-40B4-BE49-F238E27FC236}">
                <a16:creationId xmlns:a16="http://schemas.microsoft.com/office/drawing/2014/main" id="{6F395C6E-7A6A-F442-A976-E9C4B5C2D8BC}"/>
              </a:ext>
            </a:extLst>
          </p:cNvPr>
          <p:cNvGrpSpPr/>
          <p:nvPr/>
        </p:nvGrpSpPr>
        <p:grpSpPr>
          <a:xfrm>
            <a:off x="-2555718" y="4455467"/>
            <a:ext cx="5111435" cy="4805066"/>
            <a:chOff x="0" y="0"/>
            <a:chExt cx="5092700" cy="5092700"/>
          </a:xfrm>
        </p:grpSpPr>
        <p:sp>
          <p:nvSpPr>
            <p:cNvPr id="4" name="Shape 20">
              <a:extLst>
                <a:ext uri="{FF2B5EF4-FFF2-40B4-BE49-F238E27FC236}">
                  <a16:creationId xmlns:a16="http://schemas.microsoft.com/office/drawing/2014/main" id="{7B852EA6-8B4A-374A-AE08-1AB3D9253717}"/>
                </a:ext>
              </a:extLst>
            </p:cNvPr>
            <p:cNvSpPr/>
            <p:nvPr/>
          </p:nvSpPr>
          <p:spPr>
            <a:xfrm>
              <a:off x="3015431" y="1666875"/>
              <a:ext cx="709464" cy="64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51" y="0"/>
                  </a:moveTo>
                  <a:lnTo>
                    <a:pt x="0" y="15037"/>
                  </a:lnTo>
                  <a:cubicBezTo>
                    <a:pt x="759" y="15998"/>
                    <a:pt x="1449" y="17022"/>
                    <a:pt x="2065" y="18100"/>
                  </a:cubicBezTo>
                  <a:cubicBezTo>
                    <a:pt x="2700" y="19209"/>
                    <a:pt x="3257" y="20379"/>
                    <a:pt x="3730" y="21600"/>
                  </a:cubicBezTo>
                  <a:lnTo>
                    <a:pt x="21600" y="13461"/>
                  </a:lnTo>
                  <a:cubicBezTo>
                    <a:pt x="20642" y="10939"/>
                    <a:pt x="19480" y="8535"/>
                    <a:pt x="18139" y="6273"/>
                  </a:cubicBezTo>
                  <a:cubicBezTo>
                    <a:pt x="16815" y="4039"/>
                    <a:pt x="15309" y="1937"/>
                    <a:pt x="13651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" name="Shape 21">
              <a:extLst>
                <a:ext uri="{FF2B5EF4-FFF2-40B4-BE49-F238E27FC236}">
                  <a16:creationId xmlns:a16="http://schemas.microsoft.com/office/drawing/2014/main" id="{13CC952B-0FDC-574E-B10C-91C5B1527F85}"/>
                </a:ext>
              </a:extLst>
            </p:cNvPr>
            <p:cNvSpPr/>
            <p:nvPr/>
          </p:nvSpPr>
          <p:spPr>
            <a:xfrm>
              <a:off x="2806700" y="1384300"/>
              <a:ext cx="647589" cy="72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21" y="21600"/>
                  </a:moveTo>
                  <a:lnTo>
                    <a:pt x="21600" y="8216"/>
                  </a:lnTo>
                  <a:cubicBezTo>
                    <a:pt x="19684" y="6484"/>
                    <a:pt x="17583" y="4916"/>
                    <a:pt x="15325" y="3538"/>
                  </a:cubicBezTo>
                  <a:cubicBezTo>
                    <a:pt x="13068" y="2160"/>
                    <a:pt x="10653" y="972"/>
                    <a:pt x="8110" y="0"/>
                  </a:cubicBezTo>
                  <a:lnTo>
                    <a:pt x="0" y="17494"/>
                  </a:lnTo>
                  <a:cubicBezTo>
                    <a:pt x="1249" y="17986"/>
                    <a:pt x="2434" y="18582"/>
                    <a:pt x="3542" y="19271"/>
                  </a:cubicBezTo>
                  <a:cubicBezTo>
                    <a:pt x="4650" y="19959"/>
                    <a:pt x="5681" y="20739"/>
                    <a:pt x="6621" y="2160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" name="Shape 22">
              <a:extLst>
                <a:ext uri="{FF2B5EF4-FFF2-40B4-BE49-F238E27FC236}">
                  <a16:creationId xmlns:a16="http://schemas.microsoft.com/office/drawing/2014/main" id="{11B26777-94E5-2644-8A5C-D1AE3217042B}"/>
                </a:ext>
              </a:extLst>
            </p:cNvPr>
            <p:cNvSpPr/>
            <p:nvPr/>
          </p:nvSpPr>
          <p:spPr>
            <a:xfrm>
              <a:off x="2552700" y="1282700"/>
              <a:ext cx="480927" cy="68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065"/>
                  </a:moveTo>
                  <a:cubicBezTo>
                    <a:pt x="1891" y="20078"/>
                    <a:pt x="3739" y="20221"/>
                    <a:pt x="5525" y="20480"/>
                  </a:cubicBezTo>
                  <a:cubicBezTo>
                    <a:pt x="7311" y="20740"/>
                    <a:pt x="9036" y="21117"/>
                    <a:pt x="10683" y="21600"/>
                  </a:cubicBezTo>
                  <a:lnTo>
                    <a:pt x="21600" y="3060"/>
                  </a:lnTo>
                  <a:cubicBezTo>
                    <a:pt x="18272" y="2086"/>
                    <a:pt x="14784" y="1328"/>
                    <a:pt x="11173" y="809"/>
                  </a:cubicBezTo>
                  <a:cubicBezTo>
                    <a:pt x="7561" y="291"/>
                    <a:pt x="3825" y="13"/>
                    <a:pt x="0" y="0"/>
                  </a:cubicBezTo>
                  <a:lnTo>
                    <a:pt x="0" y="2006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7" name="Shape 23">
              <a:extLst>
                <a:ext uri="{FF2B5EF4-FFF2-40B4-BE49-F238E27FC236}">
                  <a16:creationId xmlns:a16="http://schemas.microsoft.com/office/drawing/2014/main" id="{9B605739-8D5C-284F-A147-2FE172B7B594}"/>
                </a:ext>
              </a:extLst>
            </p:cNvPr>
            <p:cNvSpPr/>
            <p:nvPr/>
          </p:nvSpPr>
          <p:spPr>
            <a:xfrm>
              <a:off x="1638300" y="1384300"/>
              <a:ext cx="647576" cy="72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79" y="21600"/>
                  </a:moveTo>
                  <a:cubicBezTo>
                    <a:pt x="15919" y="20739"/>
                    <a:pt x="16950" y="19959"/>
                    <a:pt x="18058" y="19270"/>
                  </a:cubicBezTo>
                  <a:cubicBezTo>
                    <a:pt x="19166" y="18582"/>
                    <a:pt x="20351" y="17986"/>
                    <a:pt x="21600" y="17494"/>
                  </a:cubicBezTo>
                  <a:lnTo>
                    <a:pt x="13490" y="0"/>
                  </a:lnTo>
                  <a:cubicBezTo>
                    <a:pt x="10947" y="972"/>
                    <a:pt x="8532" y="2160"/>
                    <a:pt x="6274" y="3538"/>
                  </a:cubicBezTo>
                  <a:cubicBezTo>
                    <a:pt x="4016" y="4916"/>
                    <a:pt x="1915" y="6484"/>
                    <a:pt x="0" y="8216"/>
                  </a:cubicBezTo>
                  <a:lnTo>
                    <a:pt x="14979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8" name="Shape 24">
              <a:extLst>
                <a:ext uri="{FF2B5EF4-FFF2-40B4-BE49-F238E27FC236}">
                  <a16:creationId xmlns:a16="http://schemas.microsoft.com/office/drawing/2014/main" id="{DF9165CB-CACB-CE4E-9C6E-3D3BC6A8FAF5}"/>
                </a:ext>
              </a:extLst>
            </p:cNvPr>
            <p:cNvSpPr/>
            <p:nvPr/>
          </p:nvSpPr>
          <p:spPr>
            <a:xfrm>
              <a:off x="2987675" y="2819400"/>
              <a:ext cx="717265" cy="631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19" y="0"/>
                  </a:moveTo>
                  <a:cubicBezTo>
                    <a:pt x="3432" y="1216"/>
                    <a:pt x="2844" y="2370"/>
                    <a:pt x="2166" y="3446"/>
                  </a:cubicBezTo>
                  <a:cubicBezTo>
                    <a:pt x="1522" y="4468"/>
                    <a:pt x="797" y="5421"/>
                    <a:pt x="0" y="6293"/>
                  </a:cubicBezTo>
                  <a:lnTo>
                    <a:pt x="13570" y="21600"/>
                  </a:lnTo>
                  <a:cubicBezTo>
                    <a:pt x="15232" y="19741"/>
                    <a:pt x="16736" y="17710"/>
                    <a:pt x="18064" y="15532"/>
                  </a:cubicBezTo>
                  <a:cubicBezTo>
                    <a:pt x="19439" y="13277"/>
                    <a:pt x="20627" y="10863"/>
                    <a:pt x="21600" y="8319"/>
                  </a:cubicBezTo>
                  <a:lnTo>
                    <a:pt x="391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9" name="Shape 25">
              <a:extLst>
                <a:ext uri="{FF2B5EF4-FFF2-40B4-BE49-F238E27FC236}">
                  <a16:creationId xmlns:a16="http://schemas.microsoft.com/office/drawing/2014/main" id="{EE9A3DB3-EACB-DE45-8E4A-A3D0D4D89BD3}"/>
                </a:ext>
              </a:extLst>
            </p:cNvPr>
            <p:cNvSpPr/>
            <p:nvPr/>
          </p:nvSpPr>
          <p:spPr>
            <a:xfrm>
              <a:off x="1270000" y="2083525"/>
              <a:ext cx="674180" cy="482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45" y="20976"/>
                  </a:moveTo>
                  <a:cubicBezTo>
                    <a:pt x="20343" y="17424"/>
                    <a:pt x="20789" y="14022"/>
                    <a:pt x="21600" y="10875"/>
                  </a:cubicBezTo>
                  <a:lnTo>
                    <a:pt x="2792" y="0"/>
                  </a:lnTo>
                  <a:cubicBezTo>
                    <a:pt x="991" y="6492"/>
                    <a:pt x="0" y="13569"/>
                    <a:pt x="0" y="20976"/>
                  </a:cubicBezTo>
                  <a:cubicBezTo>
                    <a:pt x="0" y="21184"/>
                    <a:pt x="3" y="21392"/>
                    <a:pt x="6" y="21600"/>
                  </a:cubicBezTo>
                  <a:lnTo>
                    <a:pt x="20356" y="21600"/>
                  </a:lnTo>
                  <a:cubicBezTo>
                    <a:pt x="20350" y="21392"/>
                    <a:pt x="20345" y="21184"/>
                    <a:pt x="20345" y="2097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0" name="Shape 26">
              <a:extLst>
                <a:ext uri="{FF2B5EF4-FFF2-40B4-BE49-F238E27FC236}">
                  <a16:creationId xmlns:a16="http://schemas.microsoft.com/office/drawing/2014/main" id="{4B99DC4F-996D-1F40-BB98-FF7CA3FEC293}"/>
                </a:ext>
              </a:extLst>
            </p:cNvPr>
            <p:cNvSpPr/>
            <p:nvPr/>
          </p:nvSpPr>
          <p:spPr>
            <a:xfrm>
              <a:off x="2057400" y="1282700"/>
              <a:ext cx="480951" cy="683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6" y="21600"/>
                  </a:moveTo>
                  <a:cubicBezTo>
                    <a:pt x="12563" y="21117"/>
                    <a:pt x="14288" y="20740"/>
                    <a:pt x="16075" y="20480"/>
                  </a:cubicBezTo>
                  <a:cubicBezTo>
                    <a:pt x="17861" y="20220"/>
                    <a:pt x="19708" y="20078"/>
                    <a:pt x="21600" y="20065"/>
                  </a:cubicBezTo>
                  <a:lnTo>
                    <a:pt x="21600" y="0"/>
                  </a:lnTo>
                  <a:cubicBezTo>
                    <a:pt x="17775" y="13"/>
                    <a:pt x="14039" y="291"/>
                    <a:pt x="10427" y="809"/>
                  </a:cubicBezTo>
                  <a:cubicBezTo>
                    <a:pt x="6816" y="1328"/>
                    <a:pt x="3328" y="2086"/>
                    <a:pt x="0" y="3060"/>
                  </a:cubicBezTo>
                  <a:lnTo>
                    <a:pt x="10916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1" name="Shape 27">
              <a:extLst>
                <a:ext uri="{FF2B5EF4-FFF2-40B4-BE49-F238E27FC236}">
                  <a16:creationId xmlns:a16="http://schemas.microsoft.com/office/drawing/2014/main" id="{DEEB8E80-DB80-4C41-8909-33A39695A96A}"/>
                </a:ext>
              </a:extLst>
            </p:cNvPr>
            <p:cNvSpPr/>
            <p:nvPr/>
          </p:nvSpPr>
          <p:spPr>
            <a:xfrm>
              <a:off x="1384300" y="2819400"/>
              <a:ext cx="720428" cy="637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03" y="0"/>
                  </a:moveTo>
                  <a:lnTo>
                    <a:pt x="0" y="8237"/>
                  </a:lnTo>
                  <a:cubicBezTo>
                    <a:pt x="975" y="10752"/>
                    <a:pt x="2156" y="13141"/>
                    <a:pt x="3520" y="15378"/>
                  </a:cubicBezTo>
                  <a:cubicBezTo>
                    <a:pt x="4884" y="17614"/>
                    <a:pt x="6431" y="19697"/>
                    <a:pt x="8136" y="21600"/>
                  </a:cubicBezTo>
                  <a:lnTo>
                    <a:pt x="21600" y="6390"/>
                  </a:lnTo>
                  <a:cubicBezTo>
                    <a:pt x="20772" y="5477"/>
                    <a:pt x="20018" y="4480"/>
                    <a:pt x="19349" y="3411"/>
                  </a:cubicBezTo>
                  <a:cubicBezTo>
                    <a:pt x="18679" y="2342"/>
                    <a:pt x="18094" y="1201"/>
                    <a:pt x="1760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2" name="Shape 28">
              <a:extLst>
                <a:ext uri="{FF2B5EF4-FFF2-40B4-BE49-F238E27FC236}">
                  <a16:creationId xmlns:a16="http://schemas.microsoft.com/office/drawing/2014/main" id="{B0CC41EB-008C-F545-B29F-0BE01F6B205E}"/>
                </a:ext>
              </a:extLst>
            </p:cNvPr>
            <p:cNvSpPr/>
            <p:nvPr/>
          </p:nvSpPr>
          <p:spPr>
            <a:xfrm>
              <a:off x="1371600" y="1673225"/>
              <a:ext cx="709464" cy="6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71" y="21600"/>
                  </a:moveTo>
                  <a:cubicBezTo>
                    <a:pt x="18309" y="20321"/>
                    <a:pt x="18869" y="19108"/>
                    <a:pt x="19535" y="17976"/>
                  </a:cubicBezTo>
                  <a:cubicBezTo>
                    <a:pt x="20138" y="16950"/>
                    <a:pt x="20830" y="15990"/>
                    <a:pt x="21600" y="15111"/>
                  </a:cubicBezTo>
                  <a:lnTo>
                    <a:pt x="7924" y="0"/>
                  </a:lnTo>
                  <a:cubicBezTo>
                    <a:pt x="6266" y="1862"/>
                    <a:pt x="4767" y="3905"/>
                    <a:pt x="3461" y="6090"/>
                  </a:cubicBezTo>
                  <a:cubicBezTo>
                    <a:pt x="2092" y="8382"/>
                    <a:pt x="928" y="10836"/>
                    <a:pt x="0" y="13421"/>
                  </a:cubicBezTo>
                  <a:lnTo>
                    <a:pt x="17871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3" name="Shape 29">
              <a:extLst>
                <a:ext uri="{FF2B5EF4-FFF2-40B4-BE49-F238E27FC236}">
                  <a16:creationId xmlns:a16="http://schemas.microsoft.com/office/drawing/2014/main" id="{5413F861-DF24-374A-A921-130004E123E0}"/>
                </a:ext>
              </a:extLst>
            </p:cNvPr>
            <p:cNvSpPr/>
            <p:nvPr/>
          </p:nvSpPr>
          <p:spPr>
            <a:xfrm>
              <a:off x="3124200" y="2578100"/>
              <a:ext cx="687711" cy="4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5" y="0"/>
                  </a:moveTo>
                  <a:cubicBezTo>
                    <a:pt x="1593" y="1852"/>
                    <a:pt x="1423" y="3659"/>
                    <a:pt x="1145" y="5406"/>
                  </a:cubicBezTo>
                  <a:cubicBezTo>
                    <a:pt x="868" y="7152"/>
                    <a:pt x="482" y="8838"/>
                    <a:pt x="0" y="10449"/>
                  </a:cubicBezTo>
                  <a:lnTo>
                    <a:pt x="18436" y="21600"/>
                  </a:lnTo>
                  <a:cubicBezTo>
                    <a:pt x="19407" y="18272"/>
                    <a:pt x="20171" y="14786"/>
                    <a:pt x="20706" y="11174"/>
                  </a:cubicBezTo>
                  <a:cubicBezTo>
                    <a:pt x="21241" y="7563"/>
                    <a:pt x="21547" y="3827"/>
                    <a:pt x="21600" y="0"/>
                  </a:cubicBezTo>
                  <a:lnTo>
                    <a:pt x="164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4" name="Shape 30">
              <a:extLst>
                <a:ext uri="{FF2B5EF4-FFF2-40B4-BE49-F238E27FC236}">
                  <a16:creationId xmlns:a16="http://schemas.microsoft.com/office/drawing/2014/main" id="{5F8105A2-13DA-4845-8375-3A8063267902}"/>
                </a:ext>
              </a:extLst>
            </p:cNvPr>
            <p:cNvSpPr/>
            <p:nvPr/>
          </p:nvSpPr>
          <p:spPr>
            <a:xfrm>
              <a:off x="2784475" y="3009900"/>
              <a:ext cx="638374" cy="706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01" y="0"/>
                  </a:moveTo>
                  <a:cubicBezTo>
                    <a:pt x="5462" y="804"/>
                    <a:pt x="4440" y="1527"/>
                    <a:pt x="3350" y="2157"/>
                  </a:cubicBezTo>
                  <a:cubicBezTo>
                    <a:pt x="2295" y="2767"/>
                    <a:pt x="1175" y="3293"/>
                    <a:pt x="0" y="3722"/>
                  </a:cubicBezTo>
                  <a:lnTo>
                    <a:pt x="8225" y="21600"/>
                  </a:lnTo>
                  <a:cubicBezTo>
                    <a:pt x="10714" y="20711"/>
                    <a:pt x="13084" y="19604"/>
                    <a:pt x="15303" y="18303"/>
                  </a:cubicBezTo>
                  <a:cubicBezTo>
                    <a:pt x="17566" y="16976"/>
                    <a:pt x="19679" y="15443"/>
                    <a:pt x="21600" y="13739"/>
                  </a:cubicBezTo>
                  <a:lnTo>
                    <a:pt x="640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5" name="Shape 31">
              <a:extLst>
                <a:ext uri="{FF2B5EF4-FFF2-40B4-BE49-F238E27FC236}">
                  <a16:creationId xmlns:a16="http://schemas.microsoft.com/office/drawing/2014/main" id="{C2290D9C-338C-A240-AB36-94C4BEDE54C7}"/>
                </a:ext>
              </a:extLst>
            </p:cNvPr>
            <p:cNvSpPr/>
            <p:nvPr/>
          </p:nvSpPr>
          <p:spPr>
            <a:xfrm>
              <a:off x="3136900" y="2082800"/>
              <a:ext cx="674180" cy="482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09" y="0"/>
                  </a:moveTo>
                  <a:lnTo>
                    <a:pt x="0" y="11017"/>
                  </a:lnTo>
                  <a:cubicBezTo>
                    <a:pt x="811" y="14123"/>
                    <a:pt x="1255" y="17480"/>
                    <a:pt x="1255" y="20984"/>
                  </a:cubicBezTo>
                  <a:cubicBezTo>
                    <a:pt x="1255" y="21191"/>
                    <a:pt x="1247" y="21395"/>
                    <a:pt x="1244" y="21600"/>
                  </a:cubicBezTo>
                  <a:lnTo>
                    <a:pt x="21594" y="21600"/>
                  </a:lnTo>
                  <a:cubicBezTo>
                    <a:pt x="21596" y="21395"/>
                    <a:pt x="21600" y="21190"/>
                    <a:pt x="21600" y="20984"/>
                  </a:cubicBezTo>
                  <a:cubicBezTo>
                    <a:pt x="21600" y="13579"/>
                    <a:pt x="20610" y="6502"/>
                    <a:pt x="18809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6" name="Shape 32">
              <a:extLst>
                <a:ext uri="{FF2B5EF4-FFF2-40B4-BE49-F238E27FC236}">
                  <a16:creationId xmlns:a16="http://schemas.microsoft.com/office/drawing/2014/main" id="{E1D98324-2BDE-E546-A353-649647F42AF4}"/>
                </a:ext>
              </a:extLst>
            </p:cNvPr>
            <p:cNvSpPr/>
            <p:nvPr/>
          </p:nvSpPr>
          <p:spPr>
            <a:xfrm>
              <a:off x="2552700" y="3139256"/>
              <a:ext cx="460450" cy="675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43" y="0"/>
                  </a:moveTo>
                  <a:cubicBezTo>
                    <a:pt x="8755" y="396"/>
                    <a:pt x="7107" y="707"/>
                    <a:pt x="5411" y="926"/>
                  </a:cubicBezTo>
                  <a:cubicBezTo>
                    <a:pt x="3656" y="1153"/>
                    <a:pt x="1849" y="1280"/>
                    <a:pt x="0" y="1298"/>
                  </a:cubicBezTo>
                  <a:lnTo>
                    <a:pt x="0" y="21600"/>
                  </a:lnTo>
                  <a:cubicBezTo>
                    <a:pt x="3867" y="21575"/>
                    <a:pt x="7647" y="21311"/>
                    <a:pt x="11311" y="20830"/>
                  </a:cubicBezTo>
                  <a:cubicBezTo>
                    <a:pt x="14857" y="20364"/>
                    <a:pt x="18296" y="19695"/>
                    <a:pt x="21600" y="18840"/>
                  </a:cubicBezTo>
                  <a:lnTo>
                    <a:pt x="1034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7" name="Shape 33">
              <a:extLst>
                <a:ext uri="{FF2B5EF4-FFF2-40B4-BE49-F238E27FC236}">
                  <a16:creationId xmlns:a16="http://schemas.microsoft.com/office/drawing/2014/main" id="{76B5BC59-7351-B74C-9750-22A814072545}"/>
                </a:ext>
              </a:extLst>
            </p:cNvPr>
            <p:cNvSpPr/>
            <p:nvPr/>
          </p:nvSpPr>
          <p:spPr>
            <a:xfrm>
              <a:off x="1270000" y="2578100"/>
              <a:ext cx="687711" cy="47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449"/>
                  </a:moveTo>
                  <a:cubicBezTo>
                    <a:pt x="21118" y="8838"/>
                    <a:pt x="20732" y="7152"/>
                    <a:pt x="20454" y="5405"/>
                  </a:cubicBezTo>
                  <a:cubicBezTo>
                    <a:pt x="20177" y="3659"/>
                    <a:pt x="20006" y="1852"/>
                    <a:pt x="19955" y="0"/>
                  </a:cubicBezTo>
                  <a:lnTo>
                    <a:pt x="0" y="0"/>
                  </a:lnTo>
                  <a:cubicBezTo>
                    <a:pt x="53" y="3827"/>
                    <a:pt x="359" y="7563"/>
                    <a:pt x="894" y="11174"/>
                  </a:cubicBezTo>
                  <a:cubicBezTo>
                    <a:pt x="1429" y="14785"/>
                    <a:pt x="2194" y="18272"/>
                    <a:pt x="3164" y="21600"/>
                  </a:cubicBezTo>
                  <a:lnTo>
                    <a:pt x="21600" y="104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8" name="Shape 34">
              <a:extLst>
                <a:ext uri="{FF2B5EF4-FFF2-40B4-BE49-F238E27FC236}">
                  <a16:creationId xmlns:a16="http://schemas.microsoft.com/office/drawing/2014/main" id="{A9338761-423E-7948-9270-8902ECE0A5E1}"/>
                </a:ext>
              </a:extLst>
            </p:cNvPr>
            <p:cNvSpPr/>
            <p:nvPr/>
          </p:nvSpPr>
          <p:spPr>
            <a:xfrm>
              <a:off x="1670050" y="3016250"/>
              <a:ext cx="628842" cy="699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731"/>
                  </a:moveTo>
                  <a:cubicBezTo>
                    <a:pt x="20469" y="3187"/>
                    <a:pt x="19372" y="2602"/>
                    <a:pt x="18308" y="1981"/>
                  </a:cubicBezTo>
                  <a:cubicBezTo>
                    <a:pt x="17246" y="1360"/>
                    <a:pt x="16212" y="699"/>
                    <a:pt x="15211" y="0"/>
                  </a:cubicBezTo>
                  <a:lnTo>
                    <a:pt x="0" y="13765"/>
                  </a:lnTo>
                  <a:cubicBezTo>
                    <a:pt x="1878" y="15449"/>
                    <a:pt x="3950" y="16963"/>
                    <a:pt x="6174" y="18272"/>
                  </a:cubicBezTo>
                  <a:cubicBezTo>
                    <a:pt x="8421" y="19595"/>
                    <a:pt x="10827" y="20714"/>
                    <a:pt x="13360" y="21600"/>
                  </a:cubicBezTo>
                  <a:lnTo>
                    <a:pt x="21600" y="3731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19" name="Shape 35">
              <a:extLst>
                <a:ext uri="{FF2B5EF4-FFF2-40B4-BE49-F238E27FC236}">
                  <a16:creationId xmlns:a16="http://schemas.microsoft.com/office/drawing/2014/main" id="{7711A3C6-20DF-2047-B45E-CFD0CCE4EF22}"/>
                </a:ext>
              </a:extLst>
            </p:cNvPr>
            <p:cNvSpPr/>
            <p:nvPr/>
          </p:nvSpPr>
          <p:spPr>
            <a:xfrm>
              <a:off x="2070100" y="3136900"/>
              <a:ext cx="466831" cy="67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69"/>
                  </a:moveTo>
                  <a:cubicBezTo>
                    <a:pt x="19776" y="1357"/>
                    <a:pt x="17992" y="1230"/>
                    <a:pt x="16262" y="998"/>
                  </a:cubicBezTo>
                  <a:cubicBezTo>
                    <a:pt x="14533" y="767"/>
                    <a:pt x="12857" y="430"/>
                    <a:pt x="11250" y="0"/>
                  </a:cubicBezTo>
                  <a:lnTo>
                    <a:pt x="0" y="18699"/>
                  </a:lnTo>
                  <a:cubicBezTo>
                    <a:pt x="3340" y="19623"/>
                    <a:pt x="6832" y="20342"/>
                    <a:pt x="10443" y="20833"/>
                  </a:cubicBezTo>
                  <a:cubicBezTo>
                    <a:pt x="14054" y="21324"/>
                    <a:pt x="17784" y="21587"/>
                    <a:pt x="21600" y="21600"/>
                  </a:cubicBezTo>
                  <a:lnTo>
                    <a:pt x="21600" y="136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0" name="Shape 36">
              <a:extLst>
                <a:ext uri="{FF2B5EF4-FFF2-40B4-BE49-F238E27FC236}">
                  <a16:creationId xmlns:a16="http://schemas.microsoft.com/office/drawing/2014/main" id="{BD0CBDCD-8F30-6541-875A-43B6388DE1DA}"/>
                </a:ext>
              </a:extLst>
            </p:cNvPr>
            <p:cNvSpPr/>
            <p:nvPr/>
          </p:nvSpPr>
          <p:spPr>
            <a:xfrm>
              <a:off x="4076" y="1590675"/>
              <a:ext cx="770098" cy="975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17807" y="21298"/>
                  </a:moveTo>
                  <a:cubicBezTo>
                    <a:pt x="17802" y="15688"/>
                    <a:pt x="19150" y="10327"/>
                    <a:pt x="21595" y="5404"/>
                  </a:cubicBezTo>
                  <a:lnTo>
                    <a:pt x="5140" y="0"/>
                  </a:lnTo>
                  <a:cubicBezTo>
                    <a:pt x="1825" y="6588"/>
                    <a:pt x="-5" y="13773"/>
                    <a:pt x="0" y="21298"/>
                  </a:cubicBezTo>
                  <a:cubicBezTo>
                    <a:pt x="0" y="21399"/>
                    <a:pt x="3" y="21499"/>
                    <a:pt x="5" y="21600"/>
                  </a:cubicBezTo>
                  <a:lnTo>
                    <a:pt x="17811" y="21600"/>
                  </a:lnTo>
                  <a:cubicBezTo>
                    <a:pt x="17809" y="21499"/>
                    <a:pt x="17807" y="21399"/>
                    <a:pt x="17807" y="2129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1" name="Shape 37">
              <a:extLst>
                <a:ext uri="{FF2B5EF4-FFF2-40B4-BE49-F238E27FC236}">
                  <a16:creationId xmlns:a16="http://schemas.microsoft.com/office/drawing/2014/main" id="{D585A3A0-97FD-4B49-9D93-E82754637D9C}"/>
                </a:ext>
              </a:extLst>
            </p:cNvPr>
            <p:cNvSpPr/>
            <p:nvPr/>
          </p:nvSpPr>
          <p:spPr>
            <a:xfrm>
              <a:off x="2552700" y="12700"/>
              <a:ext cx="967036" cy="780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7583"/>
                  </a:lnTo>
                  <a:cubicBezTo>
                    <a:pt x="2864" y="17595"/>
                    <a:pt x="5661" y="17957"/>
                    <a:pt x="8365" y="18638"/>
                  </a:cubicBezTo>
                  <a:cubicBezTo>
                    <a:pt x="11069" y="19318"/>
                    <a:pt x="13680" y="20317"/>
                    <a:pt x="16171" y="21600"/>
                  </a:cubicBezTo>
                  <a:lnTo>
                    <a:pt x="21600" y="5352"/>
                  </a:lnTo>
                  <a:cubicBezTo>
                    <a:pt x="18272" y="3639"/>
                    <a:pt x="14785" y="2307"/>
                    <a:pt x="11173" y="1400"/>
                  </a:cubicBezTo>
                  <a:cubicBezTo>
                    <a:pt x="7562" y="493"/>
                    <a:pt x="3825" y="12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2" name="Shape 38">
              <a:extLst>
                <a:ext uri="{FF2B5EF4-FFF2-40B4-BE49-F238E27FC236}">
                  <a16:creationId xmlns:a16="http://schemas.microsoft.com/office/drawing/2014/main" id="{8DE9FDAA-FC09-9544-9E1D-D501D709A9F9}"/>
                </a:ext>
              </a:extLst>
            </p:cNvPr>
            <p:cNvSpPr/>
            <p:nvPr/>
          </p:nvSpPr>
          <p:spPr>
            <a:xfrm>
              <a:off x="1574800" y="12700"/>
              <a:ext cx="967061" cy="780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9" y="21600"/>
                  </a:moveTo>
                  <a:cubicBezTo>
                    <a:pt x="7920" y="20317"/>
                    <a:pt x="10531" y="19318"/>
                    <a:pt x="13235" y="18638"/>
                  </a:cubicBezTo>
                  <a:cubicBezTo>
                    <a:pt x="15939" y="17957"/>
                    <a:pt x="18736" y="17595"/>
                    <a:pt x="21600" y="17583"/>
                  </a:cubicBezTo>
                  <a:lnTo>
                    <a:pt x="21600" y="0"/>
                  </a:lnTo>
                  <a:cubicBezTo>
                    <a:pt x="17775" y="12"/>
                    <a:pt x="14038" y="493"/>
                    <a:pt x="10427" y="1400"/>
                  </a:cubicBezTo>
                  <a:cubicBezTo>
                    <a:pt x="6815" y="2307"/>
                    <a:pt x="3328" y="3639"/>
                    <a:pt x="0" y="5352"/>
                  </a:cubicBezTo>
                  <a:lnTo>
                    <a:pt x="5429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3" name="Shape 39">
              <a:extLst>
                <a:ext uri="{FF2B5EF4-FFF2-40B4-BE49-F238E27FC236}">
                  <a16:creationId xmlns:a16="http://schemas.microsoft.com/office/drawing/2014/main" id="{7D1B2AEE-5E55-A54E-8424-B07460960B95}"/>
                </a:ext>
              </a:extLst>
            </p:cNvPr>
            <p:cNvSpPr/>
            <p:nvPr/>
          </p:nvSpPr>
          <p:spPr>
            <a:xfrm>
              <a:off x="4312102" y="1593655"/>
              <a:ext cx="770285" cy="97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0" y="5434"/>
                  </a:moveTo>
                  <a:cubicBezTo>
                    <a:pt x="2447" y="10342"/>
                    <a:pt x="3795" y="15693"/>
                    <a:pt x="3793" y="21296"/>
                  </a:cubicBezTo>
                  <a:cubicBezTo>
                    <a:pt x="3793" y="21397"/>
                    <a:pt x="3791" y="21499"/>
                    <a:pt x="3788" y="21600"/>
                  </a:cubicBezTo>
                  <a:lnTo>
                    <a:pt x="21594" y="21600"/>
                  </a:lnTo>
                  <a:cubicBezTo>
                    <a:pt x="21596" y="21499"/>
                    <a:pt x="21598" y="21397"/>
                    <a:pt x="21599" y="21296"/>
                  </a:cubicBezTo>
                  <a:cubicBezTo>
                    <a:pt x="21600" y="13768"/>
                    <a:pt x="19769" y="6582"/>
                    <a:pt x="16453" y="0"/>
                  </a:cubicBezTo>
                  <a:lnTo>
                    <a:pt x="0" y="543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4" name="Shape 40">
              <a:extLst>
                <a:ext uri="{FF2B5EF4-FFF2-40B4-BE49-F238E27FC236}">
                  <a16:creationId xmlns:a16="http://schemas.microsoft.com/office/drawing/2014/main" id="{E4532AD0-6519-1843-8168-271561D450DC}"/>
                </a:ext>
              </a:extLst>
            </p:cNvPr>
            <p:cNvSpPr/>
            <p:nvPr/>
          </p:nvSpPr>
          <p:spPr>
            <a:xfrm>
              <a:off x="3886200" y="3302000"/>
              <a:ext cx="996120" cy="104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74" y="0"/>
                  </a:moveTo>
                  <a:cubicBezTo>
                    <a:pt x="7819" y="2327"/>
                    <a:pt x="6535" y="4538"/>
                    <a:pt x="5047" y="6606"/>
                  </a:cubicBezTo>
                  <a:cubicBezTo>
                    <a:pt x="3559" y="8674"/>
                    <a:pt x="1867" y="10601"/>
                    <a:pt x="0" y="12359"/>
                  </a:cubicBezTo>
                  <a:lnTo>
                    <a:pt x="9736" y="21600"/>
                  </a:lnTo>
                  <a:cubicBezTo>
                    <a:pt x="12238" y="19240"/>
                    <a:pt x="14502" y="16654"/>
                    <a:pt x="16492" y="13876"/>
                  </a:cubicBezTo>
                  <a:cubicBezTo>
                    <a:pt x="18481" y="11098"/>
                    <a:pt x="20196" y="8129"/>
                    <a:pt x="21600" y="5003"/>
                  </a:cubicBezTo>
                  <a:lnTo>
                    <a:pt x="8874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5" name="Shape 41">
              <a:extLst>
                <a:ext uri="{FF2B5EF4-FFF2-40B4-BE49-F238E27FC236}">
                  <a16:creationId xmlns:a16="http://schemas.microsoft.com/office/drawing/2014/main" id="{1398DB05-91BC-DC41-BA26-40B7A8F20DAA}"/>
                </a:ext>
              </a:extLst>
            </p:cNvPr>
            <p:cNvSpPr/>
            <p:nvPr/>
          </p:nvSpPr>
          <p:spPr>
            <a:xfrm>
              <a:off x="195212" y="762000"/>
              <a:ext cx="985641" cy="1060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649"/>
                  </a:moveTo>
                  <a:lnTo>
                    <a:pt x="12859" y="21600"/>
                  </a:lnTo>
                  <a:cubicBezTo>
                    <a:pt x="13850" y="19270"/>
                    <a:pt x="15086" y="17054"/>
                    <a:pt x="16540" y="14981"/>
                  </a:cubicBezTo>
                  <a:cubicBezTo>
                    <a:pt x="18014" y="12880"/>
                    <a:pt x="19711" y="10926"/>
                    <a:pt x="21600" y="9147"/>
                  </a:cubicBezTo>
                  <a:lnTo>
                    <a:pt x="11760" y="0"/>
                  </a:lnTo>
                  <a:cubicBezTo>
                    <a:pt x="9230" y="2374"/>
                    <a:pt x="6955" y="4982"/>
                    <a:pt x="4975" y="7786"/>
                  </a:cubicBezTo>
                  <a:cubicBezTo>
                    <a:pt x="3014" y="10561"/>
                    <a:pt x="1343" y="13528"/>
                    <a:pt x="0" y="1664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6" name="Shape 42">
              <a:extLst>
                <a:ext uri="{FF2B5EF4-FFF2-40B4-BE49-F238E27FC236}">
                  <a16:creationId xmlns:a16="http://schemas.microsoft.com/office/drawing/2014/main" id="{6B5E6CF3-DB27-0A43-B56E-B0ACE836E317}"/>
                </a:ext>
              </a:extLst>
            </p:cNvPr>
            <p:cNvSpPr/>
            <p:nvPr/>
          </p:nvSpPr>
          <p:spPr>
            <a:xfrm>
              <a:off x="208923" y="3302000"/>
              <a:ext cx="990378" cy="104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26" y="0"/>
                  </a:moveTo>
                  <a:lnTo>
                    <a:pt x="0" y="5003"/>
                  </a:lnTo>
                  <a:cubicBezTo>
                    <a:pt x="1404" y="8129"/>
                    <a:pt x="3119" y="11098"/>
                    <a:pt x="5108" y="13876"/>
                  </a:cubicBezTo>
                  <a:cubicBezTo>
                    <a:pt x="7098" y="16654"/>
                    <a:pt x="9362" y="19240"/>
                    <a:pt x="11863" y="21600"/>
                  </a:cubicBezTo>
                  <a:lnTo>
                    <a:pt x="21600" y="12359"/>
                  </a:lnTo>
                  <a:cubicBezTo>
                    <a:pt x="19733" y="10600"/>
                    <a:pt x="18041" y="8674"/>
                    <a:pt x="16553" y="6606"/>
                  </a:cubicBezTo>
                  <a:cubicBezTo>
                    <a:pt x="15065" y="4537"/>
                    <a:pt x="13781" y="2327"/>
                    <a:pt x="1272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7" name="Shape 43">
              <a:extLst>
                <a:ext uri="{FF2B5EF4-FFF2-40B4-BE49-F238E27FC236}">
                  <a16:creationId xmlns:a16="http://schemas.microsoft.com/office/drawing/2014/main" id="{8013AE88-1350-7640-ACFE-0692151F7EED}"/>
                </a:ext>
              </a:extLst>
            </p:cNvPr>
            <p:cNvSpPr/>
            <p:nvPr/>
          </p:nvSpPr>
          <p:spPr>
            <a:xfrm>
              <a:off x="3276600" y="3911600"/>
              <a:ext cx="1053443" cy="98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93" y="0"/>
                  </a:moveTo>
                  <a:cubicBezTo>
                    <a:pt x="10622" y="1852"/>
                    <a:pt x="8687" y="3525"/>
                    <a:pt x="6613" y="4992"/>
                  </a:cubicBezTo>
                  <a:cubicBezTo>
                    <a:pt x="4539" y="6459"/>
                    <a:pt x="2326" y="7721"/>
                    <a:pt x="0" y="8749"/>
                  </a:cubicBezTo>
                  <a:lnTo>
                    <a:pt x="4984" y="21600"/>
                  </a:lnTo>
                  <a:cubicBezTo>
                    <a:pt x="8105" y="20219"/>
                    <a:pt x="11074" y="18524"/>
                    <a:pt x="13855" y="16550"/>
                  </a:cubicBezTo>
                  <a:cubicBezTo>
                    <a:pt x="16636" y="14577"/>
                    <a:pt x="19229" y="12326"/>
                    <a:pt x="21600" y="9834"/>
                  </a:cubicBezTo>
                  <a:lnTo>
                    <a:pt x="1239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8" name="Shape 44">
              <a:extLst>
                <a:ext uri="{FF2B5EF4-FFF2-40B4-BE49-F238E27FC236}">
                  <a16:creationId xmlns:a16="http://schemas.microsoft.com/office/drawing/2014/main" id="{5DA1915B-21A8-594B-B475-ED087F4A59CB}"/>
                </a:ext>
              </a:extLst>
            </p:cNvPr>
            <p:cNvSpPr/>
            <p:nvPr/>
          </p:nvSpPr>
          <p:spPr>
            <a:xfrm>
              <a:off x="3289300" y="203200"/>
              <a:ext cx="1059384" cy="1000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670"/>
                  </a:moveTo>
                  <a:cubicBezTo>
                    <a:pt x="2346" y="13722"/>
                    <a:pt x="4573" y="15011"/>
                    <a:pt x="6656" y="16509"/>
                  </a:cubicBezTo>
                  <a:cubicBezTo>
                    <a:pt x="8739" y="18007"/>
                    <a:pt x="10678" y="19713"/>
                    <a:pt x="12445" y="21600"/>
                  </a:cubicBezTo>
                  <a:lnTo>
                    <a:pt x="21600" y="11905"/>
                  </a:lnTo>
                  <a:cubicBezTo>
                    <a:pt x="19237" y="9386"/>
                    <a:pt x="16644" y="7110"/>
                    <a:pt x="13858" y="5113"/>
                  </a:cubicBezTo>
                  <a:cubicBezTo>
                    <a:pt x="11072" y="3116"/>
                    <a:pt x="8093" y="1399"/>
                    <a:pt x="4956" y="0"/>
                  </a:cubicBezTo>
                  <a:lnTo>
                    <a:pt x="0" y="1267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29" name="Shape 45">
              <a:extLst>
                <a:ext uri="{FF2B5EF4-FFF2-40B4-BE49-F238E27FC236}">
                  <a16:creationId xmlns:a16="http://schemas.microsoft.com/office/drawing/2014/main" id="{A79D7E81-AA6C-334F-9A3B-194E32026A68}"/>
                </a:ext>
              </a:extLst>
            </p:cNvPr>
            <p:cNvSpPr/>
            <p:nvPr/>
          </p:nvSpPr>
          <p:spPr>
            <a:xfrm>
              <a:off x="4305300" y="2578100"/>
              <a:ext cx="783890" cy="9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03" y="0"/>
                  </a:moveTo>
                  <a:cubicBezTo>
                    <a:pt x="4055" y="2855"/>
                    <a:pt x="3670" y="5642"/>
                    <a:pt x="2976" y="8337"/>
                  </a:cubicBezTo>
                  <a:cubicBezTo>
                    <a:pt x="2282" y="11031"/>
                    <a:pt x="1279" y="13633"/>
                    <a:pt x="0" y="16115"/>
                  </a:cubicBezTo>
                  <a:lnTo>
                    <a:pt x="16169" y="21600"/>
                  </a:lnTo>
                  <a:cubicBezTo>
                    <a:pt x="17876" y="18273"/>
                    <a:pt x="19210" y="14786"/>
                    <a:pt x="20129" y="11174"/>
                  </a:cubicBezTo>
                  <a:cubicBezTo>
                    <a:pt x="21048" y="7563"/>
                    <a:pt x="21552" y="3826"/>
                    <a:pt x="21600" y="0"/>
                  </a:cubicBezTo>
                  <a:lnTo>
                    <a:pt x="4103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0" name="Shape 46">
              <a:extLst>
                <a:ext uri="{FF2B5EF4-FFF2-40B4-BE49-F238E27FC236}">
                  <a16:creationId xmlns:a16="http://schemas.microsoft.com/office/drawing/2014/main" id="{FFF05900-5030-5540-81A0-E7B0FFD45790}"/>
                </a:ext>
              </a:extLst>
            </p:cNvPr>
            <p:cNvSpPr/>
            <p:nvPr/>
          </p:nvSpPr>
          <p:spPr>
            <a:xfrm>
              <a:off x="749300" y="206375"/>
              <a:ext cx="1056196" cy="997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83" y="21600"/>
                  </a:moveTo>
                  <a:cubicBezTo>
                    <a:pt x="10951" y="19703"/>
                    <a:pt x="12896" y="17990"/>
                    <a:pt x="14989" y="16493"/>
                  </a:cubicBezTo>
                  <a:cubicBezTo>
                    <a:pt x="17057" y="15012"/>
                    <a:pt x="19270" y="13742"/>
                    <a:pt x="21600" y="12711"/>
                  </a:cubicBezTo>
                  <a:lnTo>
                    <a:pt x="16629" y="0"/>
                  </a:lnTo>
                  <a:cubicBezTo>
                    <a:pt x="13506" y="1380"/>
                    <a:pt x="10539" y="3080"/>
                    <a:pt x="7765" y="5061"/>
                  </a:cubicBezTo>
                  <a:cubicBezTo>
                    <a:pt x="4967" y="7059"/>
                    <a:pt x="2367" y="9343"/>
                    <a:pt x="0" y="11874"/>
                  </a:cubicBezTo>
                  <a:lnTo>
                    <a:pt x="9183" y="216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1" name="Shape 47">
              <a:extLst>
                <a:ext uri="{FF2B5EF4-FFF2-40B4-BE49-F238E27FC236}">
                  <a16:creationId xmlns:a16="http://schemas.microsoft.com/office/drawing/2014/main" id="{68465683-A1B2-034C-91E0-F39059686AE2}"/>
                </a:ext>
              </a:extLst>
            </p:cNvPr>
            <p:cNvSpPr/>
            <p:nvPr/>
          </p:nvSpPr>
          <p:spPr>
            <a:xfrm>
              <a:off x="762000" y="3911600"/>
              <a:ext cx="1053431" cy="986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749"/>
                  </a:moveTo>
                  <a:cubicBezTo>
                    <a:pt x="19274" y="7721"/>
                    <a:pt x="17061" y="6460"/>
                    <a:pt x="14987" y="4992"/>
                  </a:cubicBezTo>
                  <a:cubicBezTo>
                    <a:pt x="12913" y="3525"/>
                    <a:pt x="10978" y="1852"/>
                    <a:pt x="9207" y="0"/>
                  </a:cubicBezTo>
                  <a:lnTo>
                    <a:pt x="0" y="9834"/>
                  </a:lnTo>
                  <a:cubicBezTo>
                    <a:pt x="2371" y="12326"/>
                    <a:pt x="4964" y="14577"/>
                    <a:pt x="7745" y="16550"/>
                  </a:cubicBezTo>
                  <a:cubicBezTo>
                    <a:pt x="10526" y="18524"/>
                    <a:pt x="13494" y="20219"/>
                    <a:pt x="16616" y="21600"/>
                  </a:cubicBezTo>
                  <a:lnTo>
                    <a:pt x="21600" y="874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2" name="Shape 48">
              <a:extLst>
                <a:ext uri="{FF2B5EF4-FFF2-40B4-BE49-F238E27FC236}">
                  <a16:creationId xmlns:a16="http://schemas.microsoft.com/office/drawing/2014/main" id="{3E6133C9-9C0C-724C-83D1-B01A6A261F46}"/>
                </a:ext>
              </a:extLst>
            </p:cNvPr>
            <p:cNvSpPr/>
            <p:nvPr/>
          </p:nvSpPr>
          <p:spPr>
            <a:xfrm>
              <a:off x="6201" y="2578100"/>
              <a:ext cx="777683" cy="95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115"/>
                  </a:moveTo>
                  <a:cubicBezTo>
                    <a:pt x="20321" y="13632"/>
                    <a:pt x="19319" y="11031"/>
                    <a:pt x="18625" y="8337"/>
                  </a:cubicBezTo>
                  <a:cubicBezTo>
                    <a:pt x="17931" y="5642"/>
                    <a:pt x="17545" y="2855"/>
                    <a:pt x="17497" y="0"/>
                  </a:cubicBezTo>
                  <a:lnTo>
                    <a:pt x="0" y="0"/>
                  </a:lnTo>
                  <a:cubicBezTo>
                    <a:pt x="47" y="3826"/>
                    <a:pt x="552" y="7563"/>
                    <a:pt x="1471" y="11174"/>
                  </a:cubicBezTo>
                  <a:cubicBezTo>
                    <a:pt x="2390" y="14786"/>
                    <a:pt x="3724" y="18273"/>
                    <a:pt x="5431" y="21600"/>
                  </a:cubicBezTo>
                  <a:lnTo>
                    <a:pt x="21600" y="1611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3" name="Shape 49">
              <a:extLst>
                <a:ext uri="{FF2B5EF4-FFF2-40B4-BE49-F238E27FC236}">
                  <a16:creationId xmlns:a16="http://schemas.microsoft.com/office/drawing/2014/main" id="{414BE132-7183-5844-9F5C-03130C4A76DE}"/>
                </a:ext>
              </a:extLst>
            </p:cNvPr>
            <p:cNvSpPr/>
            <p:nvPr/>
          </p:nvSpPr>
          <p:spPr>
            <a:xfrm>
              <a:off x="2552700" y="4318000"/>
              <a:ext cx="952909" cy="7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0" y="0"/>
                  </a:moveTo>
                  <a:cubicBezTo>
                    <a:pt x="13605" y="1242"/>
                    <a:pt x="11005" y="2208"/>
                    <a:pt x="8315" y="2866"/>
                  </a:cubicBezTo>
                  <a:cubicBezTo>
                    <a:pt x="5625" y="3524"/>
                    <a:pt x="2845" y="3874"/>
                    <a:pt x="0" y="3885"/>
                  </a:cubicBezTo>
                  <a:lnTo>
                    <a:pt x="0" y="21600"/>
                  </a:lnTo>
                  <a:cubicBezTo>
                    <a:pt x="3821" y="21589"/>
                    <a:pt x="7554" y="21118"/>
                    <a:pt x="11165" y="20232"/>
                  </a:cubicBezTo>
                  <a:cubicBezTo>
                    <a:pt x="14777" y="19346"/>
                    <a:pt x="18266" y="18044"/>
                    <a:pt x="21600" y="16369"/>
                  </a:cubicBezTo>
                  <a:lnTo>
                    <a:pt x="1609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4" name="Shape 50">
              <a:extLst>
                <a:ext uri="{FF2B5EF4-FFF2-40B4-BE49-F238E27FC236}">
                  <a16:creationId xmlns:a16="http://schemas.microsoft.com/office/drawing/2014/main" id="{41FDF970-AC6E-5845-B7FF-9C73A68A372E}"/>
                </a:ext>
              </a:extLst>
            </p:cNvPr>
            <p:cNvSpPr/>
            <p:nvPr/>
          </p:nvSpPr>
          <p:spPr>
            <a:xfrm>
              <a:off x="1587500" y="4318000"/>
              <a:ext cx="952941" cy="768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6"/>
                  </a:moveTo>
                  <a:cubicBezTo>
                    <a:pt x="18755" y="3874"/>
                    <a:pt x="15975" y="3524"/>
                    <a:pt x="13285" y="2866"/>
                  </a:cubicBezTo>
                  <a:cubicBezTo>
                    <a:pt x="10594" y="2208"/>
                    <a:pt x="7994" y="1242"/>
                    <a:pt x="5509" y="0"/>
                  </a:cubicBezTo>
                  <a:lnTo>
                    <a:pt x="0" y="16369"/>
                  </a:lnTo>
                  <a:cubicBezTo>
                    <a:pt x="3334" y="18044"/>
                    <a:pt x="6823" y="19346"/>
                    <a:pt x="10435" y="20232"/>
                  </a:cubicBezTo>
                  <a:cubicBezTo>
                    <a:pt x="14046" y="21118"/>
                    <a:pt x="17779" y="21589"/>
                    <a:pt x="21600" y="21600"/>
                  </a:cubicBezTo>
                  <a:lnTo>
                    <a:pt x="21600" y="3886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5" name="Shape 51">
              <a:extLst>
                <a:ext uri="{FF2B5EF4-FFF2-40B4-BE49-F238E27FC236}">
                  <a16:creationId xmlns:a16="http://schemas.microsoft.com/office/drawing/2014/main" id="{A986E0E0-E797-8944-9D74-E7B7C84E596B}"/>
                </a:ext>
              </a:extLst>
            </p:cNvPr>
            <p:cNvSpPr/>
            <p:nvPr/>
          </p:nvSpPr>
          <p:spPr>
            <a:xfrm>
              <a:off x="1816100" y="647700"/>
              <a:ext cx="724006" cy="731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1" y="21600"/>
                  </a:moveTo>
                  <a:cubicBezTo>
                    <a:pt x="9462" y="20690"/>
                    <a:pt x="11779" y="19982"/>
                    <a:pt x="14178" y="19498"/>
                  </a:cubicBezTo>
                  <a:cubicBezTo>
                    <a:pt x="16577" y="19014"/>
                    <a:pt x="19059" y="18754"/>
                    <a:pt x="21600" y="18742"/>
                  </a:cubicBezTo>
                  <a:lnTo>
                    <a:pt x="21600" y="0"/>
                  </a:lnTo>
                  <a:cubicBezTo>
                    <a:pt x="17775" y="12"/>
                    <a:pt x="14039" y="399"/>
                    <a:pt x="10427" y="1124"/>
                  </a:cubicBezTo>
                  <a:cubicBezTo>
                    <a:pt x="6815" y="1849"/>
                    <a:pt x="3328" y="2914"/>
                    <a:pt x="0" y="4281"/>
                  </a:cubicBezTo>
                  <a:lnTo>
                    <a:pt x="7251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6" name="Shape 52">
              <a:extLst>
                <a:ext uri="{FF2B5EF4-FFF2-40B4-BE49-F238E27FC236}">
                  <a16:creationId xmlns:a16="http://schemas.microsoft.com/office/drawing/2014/main" id="{D82C245E-245B-9640-9340-8C47DCDDCFB2}"/>
                </a:ext>
              </a:extLst>
            </p:cNvPr>
            <p:cNvSpPr/>
            <p:nvPr/>
          </p:nvSpPr>
          <p:spPr>
            <a:xfrm>
              <a:off x="2552700" y="647700"/>
              <a:ext cx="723987" cy="731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8742"/>
                  </a:lnTo>
                  <a:cubicBezTo>
                    <a:pt x="2541" y="18754"/>
                    <a:pt x="5023" y="19014"/>
                    <a:pt x="7422" y="19498"/>
                  </a:cubicBezTo>
                  <a:cubicBezTo>
                    <a:pt x="9821" y="19982"/>
                    <a:pt x="12137" y="20690"/>
                    <a:pt x="14348" y="21600"/>
                  </a:cubicBezTo>
                  <a:lnTo>
                    <a:pt x="21600" y="4281"/>
                  </a:lnTo>
                  <a:cubicBezTo>
                    <a:pt x="18272" y="2913"/>
                    <a:pt x="14785" y="1849"/>
                    <a:pt x="11173" y="1124"/>
                  </a:cubicBezTo>
                  <a:cubicBezTo>
                    <a:pt x="7561" y="399"/>
                    <a:pt x="3825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7" name="Shape 53">
              <a:extLst>
                <a:ext uri="{FF2B5EF4-FFF2-40B4-BE49-F238E27FC236}">
                  <a16:creationId xmlns:a16="http://schemas.microsoft.com/office/drawing/2014/main" id="{09EAF676-5D86-914C-811E-9877466BFCD4}"/>
                </a:ext>
              </a:extLst>
            </p:cNvPr>
            <p:cNvSpPr/>
            <p:nvPr/>
          </p:nvSpPr>
          <p:spPr>
            <a:xfrm>
              <a:off x="635000" y="2578100"/>
              <a:ext cx="735744" cy="71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247"/>
                  </a:moveTo>
                  <a:cubicBezTo>
                    <a:pt x="20693" y="12052"/>
                    <a:pt x="19978" y="9752"/>
                    <a:pt x="19478" y="7370"/>
                  </a:cubicBezTo>
                  <a:cubicBezTo>
                    <a:pt x="18978" y="4988"/>
                    <a:pt x="18692" y="2524"/>
                    <a:pt x="18642" y="0"/>
                  </a:cubicBezTo>
                  <a:lnTo>
                    <a:pt x="0" y="0"/>
                  </a:lnTo>
                  <a:cubicBezTo>
                    <a:pt x="50" y="3826"/>
                    <a:pt x="461" y="7563"/>
                    <a:pt x="1201" y="11174"/>
                  </a:cubicBezTo>
                  <a:cubicBezTo>
                    <a:pt x="1940" y="14786"/>
                    <a:pt x="3008" y="18273"/>
                    <a:pt x="4371" y="21600"/>
                  </a:cubicBezTo>
                  <a:lnTo>
                    <a:pt x="21600" y="14247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8" name="Shape 54">
              <a:extLst>
                <a:ext uri="{FF2B5EF4-FFF2-40B4-BE49-F238E27FC236}">
                  <a16:creationId xmlns:a16="http://schemas.microsoft.com/office/drawing/2014/main" id="{575475CB-6166-B246-A9AB-07DD767D01D5}"/>
                </a:ext>
              </a:extLst>
            </p:cNvPr>
            <p:cNvSpPr/>
            <p:nvPr/>
          </p:nvSpPr>
          <p:spPr>
            <a:xfrm>
              <a:off x="774700" y="1219200"/>
              <a:ext cx="852587" cy="84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97"/>
                  </a:moveTo>
                  <a:lnTo>
                    <a:pt x="14866" y="21600"/>
                  </a:lnTo>
                  <a:cubicBezTo>
                    <a:pt x="15649" y="19670"/>
                    <a:pt x="16617" y="17833"/>
                    <a:pt x="17746" y="16111"/>
                  </a:cubicBezTo>
                  <a:cubicBezTo>
                    <a:pt x="18873" y="14392"/>
                    <a:pt x="20167" y="12782"/>
                    <a:pt x="21600" y="11311"/>
                  </a:cubicBezTo>
                  <a:lnTo>
                    <a:pt x="10224" y="0"/>
                  </a:lnTo>
                  <a:cubicBezTo>
                    <a:pt x="8055" y="2211"/>
                    <a:pt x="6094" y="4626"/>
                    <a:pt x="4375" y="7214"/>
                  </a:cubicBezTo>
                  <a:cubicBezTo>
                    <a:pt x="2669" y="9781"/>
                    <a:pt x="1200" y="12520"/>
                    <a:pt x="0" y="15397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39" name="Shape 55">
              <a:extLst>
                <a:ext uri="{FF2B5EF4-FFF2-40B4-BE49-F238E27FC236}">
                  <a16:creationId xmlns:a16="http://schemas.microsoft.com/office/drawing/2014/main" id="{A795DB8D-113C-114D-97B9-A7CAB86DB0AE}"/>
                </a:ext>
              </a:extLst>
            </p:cNvPr>
            <p:cNvSpPr/>
            <p:nvPr/>
          </p:nvSpPr>
          <p:spPr>
            <a:xfrm>
              <a:off x="800100" y="3060700"/>
              <a:ext cx="855055" cy="838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25" y="0"/>
                  </a:moveTo>
                  <a:lnTo>
                    <a:pt x="0" y="6266"/>
                  </a:lnTo>
                  <a:cubicBezTo>
                    <a:pt x="1222" y="9183"/>
                    <a:pt x="2719" y="11952"/>
                    <a:pt x="4458" y="14538"/>
                  </a:cubicBezTo>
                  <a:cubicBezTo>
                    <a:pt x="6168" y="17080"/>
                    <a:pt x="8111" y="19444"/>
                    <a:pt x="10257" y="21600"/>
                  </a:cubicBezTo>
                  <a:lnTo>
                    <a:pt x="21600" y="10109"/>
                  </a:lnTo>
                  <a:cubicBezTo>
                    <a:pt x="20193" y="8672"/>
                    <a:pt x="18918" y="7108"/>
                    <a:pt x="17792" y="5434"/>
                  </a:cubicBezTo>
                  <a:cubicBezTo>
                    <a:pt x="16645" y="3731"/>
                    <a:pt x="15649" y="1913"/>
                    <a:pt x="1482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0" name="Shape 56">
              <a:extLst>
                <a:ext uri="{FF2B5EF4-FFF2-40B4-BE49-F238E27FC236}">
                  <a16:creationId xmlns:a16="http://schemas.microsoft.com/office/drawing/2014/main" id="{8B8C16C4-5CB3-2D4F-AC4F-D3ACEC247F38}"/>
                </a:ext>
              </a:extLst>
            </p:cNvPr>
            <p:cNvSpPr/>
            <p:nvPr/>
          </p:nvSpPr>
          <p:spPr>
            <a:xfrm>
              <a:off x="3441700" y="3060700"/>
              <a:ext cx="858242" cy="843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30" y="0"/>
                  </a:moveTo>
                  <a:cubicBezTo>
                    <a:pt x="6012" y="1899"/>
                    <a:pt x="5021" y="3705"/>
                    <a:pt x="3875" y="5399"/>
                  </a:cubicBezTo>
                  <a:cubicBezTo>
                    <a:pt x="2731" y="7087"/>
                    <a:pt x="1434" y="8662"/>
                    <a:pt x="0" y="10103"/>
                  </a:cubicBezTo>
                  <a:lnTo>
                    <a:pt x="11301" y="21600"/>
                  </a:lnTo>
                  <a:cubicBezTo>
                    <a:pt x="13468" y="19413"/>
                    <a:pt x="15431" y="17017"/>
                    <a:pt x="17158" y="14443"/>
                  </a:cubicBezTo>
                  <a:cubicBezTo>
                    <a:pt x="18885" y="11870"/>
                    <a:pt x="20376" y="9120"/>
                    <a:pt x="21600" y="6225"/>
                  </a:cubicBezTo>
                  <a:lnTo>
                    <a:pt x="683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1" name="Shape 57">
              <a:extLst>
                <a:ext uri="{FF2B5EF4-FFF2-40B4-BE49-F238E27FC236}">
                  <a16:creationId xmlns:a16="http://schemas.microsoft.com/office/drawing/2014/main" id="{B3C82DCB-BABC-B54D-833B-9B0E690319EE}"/>
                </a:ext>
              </a:extLst>
            </p:cNvPr>
            <p:cNvSpPr/>
            <p:nvPr/>
          </p:nvSpPr>
          <p:spPr>
            <a:xfrm>
              <a:off x="634999" y="1830031"/>
              <a:ext cx="717403" cy="735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8" h="21600" extrusionOk="0">
                  <a:moveTo>
                    <a:pt x="19117" y="21189"/>
                  </a:moveTo>
                  <a:cubicBezTo>
                    <a:pt x="19115" y="16318"/>
                    <a:pt x="19994" y="11656"/>
                    <a:pt x="21598" y="7351"/>
                  </a:cubicBezTo>
                  <a:lnTo>
                    <a:pt x="3930" y="0"/>
                  </a:lnTo>
                  <a:cubicBezTo>
                    <a:pt x="1393" y="6570"/>
                    <a:pt x="-2" y="13714"/>
                    <a:pt x="0" y="21189"/>
                  </a:cubicBezTo>
                  <a:cubicBezTo>
                    <a:pt x="0" y="21326"/>
                    <a:pt x="3" y="21463"/>
                    <a:pt x="5" y="21600"/>
                  </a:cubicBezTo>
                  <a:lnTo>
                    <a:pt x="19122" y="21600"/>
                  </a:lnTo>
                  <a:cubicBezTo>
                    <a:pt x="19120" y="21463"/>
                    <a:pt x="19117" y="21326"/>
                    <a:pt x="19117" y="2118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2" name="Shape 58">
              <a:extLst>
                <a:ext uri="{FF2B5EF4-FFF2-40B4-BE49-F238E27FC236}">
                  <a16:creationId xmlns:a16="http://schemas.microsoft.com/office/drawing/2014/main" id="{4F50A7B6-A009-9A42-B521-5A66BEF6657D}"/>
                </a:ext>
              </a:extLst>
            </p:cNvPr>
            <p:cNvSpPr/>
            <p:nvPr/>
          </p:nvSpPr>
          <p:spPr>
            <a:xfrm>
              <a:off x="3457575" y="1227087"/>
              <a:ext cx="849437" cy="849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18" y="0"/>
                  </a:moveTo>
                  <a:lnTo>
                    <a:pt x="0" y="11416"/>
                  </a:lnTo>
                  <a:cubicBezTo>
                    <a:pt x="1410" y="12832"/>
                    <a:pt x="2682" y="14390"/>
                    <a:pt x="3788" y="16060"/>
                  </a:cubicBezTo>
                  <a:cubicBezTo>
                    <a:pt x="4934" y="17791"/>
                    <a:pt x="5906" y="19646"/>
                    <a:pt x="6679" y="21600"/>
                  </a:cubicBezTo>
                  <a:lnTo>
                    <a:pt x="21600" y="15421"/>
                  </a:lnTo>
                  <a:cubicBezTo>
                    <a:pt x="20418" y="12480"/>
                    <a:pt x="18942" y="9687"/>
                    <a:pt x="17208" y="7080"/>
                  </a:cubicBezTo>
                  <a:cubicBezTo>
                    <a:pt x="15513" y="4531"/>
                    <a:pt x="13571" y="2160"/>
                    <a:pt x="114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3" name="Shape 59">
              <a:extLst>
                <a:ext uri="{FF2B5EF4-FFF2-40B4-BE49-F238E27FC236}">
                  <a16:creationId xmlns:a16="http://schemas.microsoft.com/office/drawing/2014/main" id="{B4EEB060-8418-3248-957B-0040A3BE864A}"/>
                </a:ext>
              </a:extLst>
            </p:cNvPr>
            <p:cNvSpPr/>
            <p:nvPr/>
          </p:nvSpPr>
          <p:spPr>
            <a:xfrm>
              <a:off x="1841500" y="3721100"/>
              <a:ext cx="698073" cy="726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9"/>
                  </a:moveTo>
                  <a:cubicBezTo>
                    <a:pt x="19091" y="2697"/>
                    <a:pt x="16638" y="2451"/>
                    <a:pt x="14263" y="1993"/>
                  </a:cubicBezTo>
                  <a:cubicBezTo>
                    <a:pt x="11889" y="1534"/>
                    <a:pt x="9592" y="863"/>
                    <a:pt x="7396" y="0"/>
                  </a:cubicBezTo>
                  <a:lnTo>
                    <a:pt x="0" y="17456"/>
                  </a:lnTo>
                  <a:cubicBezTo>
                    <a:pt x="3336" y="18781"/>
                    <a:pt x="6826" y="19810"/>
                    <a:pt x="10437" y="20512"/>
                  </a:cubicBezTo>
                  <a:cubicBezTo>
                    <a:pt x="14049" y="21214"/>
                    <a:pt x="17781" y="21588"/>
                    <a:pt x="21600" y="21600"/>
                  </a:cubicBezTo>
                  <a:lnTo>
                    <a:pt x="21600" y="2709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4" name="Shape 60">
              <a:extLst>
                <a:ext uri="{FF2B5EF4-FFF2-40B4-BE49-F238E27FC236}">
                  <a16:creationId xmlns:a16="http://schemas.microsoft.com/office/drawing/2014/main" id="{E4E2526F-1A02-7A45-AC67-354EA82B022B}"/>
                </a:ext>
              </a:extLst>
            </p:cNvPr>
            <p:cNvSpPr/>
            <p:nvPr/>
          </p:nvSpPr>
          <p:spPr>
            <a:xfrm>
              <a:off x="3733800" y="1841500"/>
              <a:ext cx="722128" cy="72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3" y="0"/>
                  </a:moveTo>
                  <a:lnTo>
                    <a:pt x="0" y="7294"/>
                  </a:lnTo>
                  <a:cubicBezTo>
                    <a:pt x="1682" y="11600"/>
                    <a:pt x="2606" y="16288"/>
                    <a:pt x="2606" y="21192"/>
                  </a:cubicBezTo>
                  <a:cubicBezTo>
                    <a:pt x="2606" y="21328"/>
                    <a:pt x="2602" y="21464"/>
                    <a:pt x="2601" y="21600"/>
                  </a:cubicBezTo>
                  <a:lnTo>
                    <a:pt x="21595" y="21600"/>
                  </a:lnTo>
                  <a:cubicBezTo>
                    <a:pt x="21596" y="21464"/>
                    <a:pt x="21600" y="21328"/>
                    <a:pt x="21600" y="21192"/>
                  </a:cubicBezTo>
                  <a:cubicBezTo>
                    <a:pt x="21600" y="13704"/>
                    <a:pt x="20163" y="6554"/>
                    <a:pt x="1755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5" name="Shape 61">
              <a:extLst>
                <a:ext uri="{FF2B5EF4-FFF2-40B4-BE49-F238E27FC236}">
                  <a16:creationId xmlns:a16="http://schemas.microsoft.com/office/drawing/2014/main" id="{2D770B81-F179-A149-960E-6C770977EAC9}"/>
                </a:ext>
              </a:extLst>
            </p:cNvPr>
            <p:cNvSpPr/>
            <p:nvPr/>
          </p:nvSpPr>
          <p:spPr>
            <a:xfrm>
              <a:off x="1221655" y="3454400"/>
              <a:ext cx="845023" cy="848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63"/>
                  </a:moveTo>
                  <a:cubicBezTo>
                    <a:pt x="19686" y="5890"/>
                    <a:pt x="17869" y="4928"/>
                    <a:pt x="16171" y="3798"/>
                  </a:cubicBezTo>
                  <a:cubicBezTo>
                    <a:pt x="14503" y="2688"/>
                    <a:pt x="12948" y="1413"/>
                    <a:pt x="11535" y="0"/>
                  </a:cubicBezTo>
                  <a:lnTo>
                    <a:pt x="0" y="11511"/>
                  </a:lnTo>
                  <a:cubicBezTo>
                    <a:pt x="2193" y="13631"/>
                    <a:pt x="4584" y="15548"/>
                    <a:pt x="7143" y="17233"/>
                  </a:cubicBezTo>
                  <a:cubicBezTo>
                    <a:pt x="9730" y="18936"/>
                    <a:pt x="12488" y="20402"/>
                    <a:pt x="15387" y="21600"/>
                  </a:cubicBezTo>
                  <a:lnTo>
                    <a:pt x="21600" y="6663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6" name="Shape 62">
              <a:extLst>
                <a:ext uri="{FF2B5EF4-FFF2-40B4-BE49-F238E27FC236}">
                  <a16:creationId xmlns:a16="http://schemas.microsoft.com/office/drawing/2014/main" id="{4189FE4D-458E-184C-976E-6215E37B6072}"/>
                </a:ext>
              </a:extLst>
            </p:cNvPr>
            <p:cNvSpPr/>
            <p:nvPr/>
          </p:nvSpPr>
          <p:spPr>
            <a:xfrm>
              <a:off x="1200150" y="800100"/>
              <a:ext cx="847112" cy="862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87" y="21600"/>
                  </a:moveTo>
                  <a:cubicBezTo>
                    <a:pt x="12752" y="20144"/>
                    <a:pt x="14360" y="18825"/>
                    <a:pt x="16084" y="17669"/>
                  </a:cubicBezTo>
                  <a:cubicBezTo>
                    <a:pt x="17810" y="16511"/>
                    <a:pt x="19656" y="15513"/>
                    <a:pt x="21600" y="14696"/>
                  </a:cubicBezTo>
                  <a:lnTo>
                    <a:pt x="15401" y="0"/>
                  </a:lnTo>
                  <a:cubicBezTo>
                    <a:pt x="12461" y="1206"/>
                    <a:pt x="9674" y="2702"/>
                    <a:pt x="7077" y="4452"/>
                  </a:cubicBezTo>
                  <a:cubicBezTo>
                    <a:pt x="4521" y="6173"/>
                    <a:pt x="2151" y="8140"/>
                    <a:pt x="0" y="10317"/>
                  </a:cubicBezTo>
                  <a:lnTo>
                    <a:pt x="11287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7" name="Shape 63">
              <a:extLst>
                <a:ext uri="{FF2B5EF4-FFF2-40B4-BE49-F238E27FC236}">
                  <a16:creationId xmlns:a16="http://schemas.microsoft.com/office/drawing/2014/main" id="{F9609701-C0F3-9B4B-A91F-ACA369076F16}"/>
                </a:ext>
              </a:extLst>
            </p:cNvPr>
            <p:cNvSpPr/>
            <p:nvPr/>
          </p:nvSpPr>
          <p:spPr>
            <a:xfrm>
              <a:off x="3048000" y="800100"/>
              <a:ext cx="853468" cy="862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696"/>
                  </a:moveTo>
                  <a:cubicBezTo>
                    <a:pt x="1930" y="15513"/>
                    <a:pt x="3762" y="16511"/>
                    <a:pt x="5475" y="17669"/>
                  </a:cubicBezTo>
                  <a:cubicBezTo>
                    <a:pt x="7188" y="18827"/>
                    <a:pt x="8783" y="20144"/>
                    <a:pt x="10236" y="21600"/>
                  </a:cubicBezTo>
                  <a:lnTo>
                    <a:pt x="21600" y="10356"/>
                  </a:lnTo>
                  <a:cubicBezTo>
                    <a:pt x="19406" y="8168"/>
                    <a:pt x="17000" y="6189"/>
                    <a:pt x="14415" y="4452"/>
                  </a:cubicBezTo>
                  <a:cubicBezTo>
                    <a:pt x="11829" y="2715"/>
                    <a:pt x="9064" y="1220"/>
                    <a:pt x="6152" y="0"/>
                  </a:cubicBezTo>
                  <a:lnTo>
                    <a:pt x="0" y="1469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8" name="Shape 64">
              <a:extLst>
                <a:ext uri="{FF2B5EF4-FFF2-40B4-BE49-F238E27FC236}">
                  <a16:creationId xmlns:a16="http://schemas.microsoft.com/office/drawing/2014/main" id="{347951CB-2DFD-6A4D-A337-50C12B02603E}"/>
                </a:ext>
              </a:extLst>
            </p:cNvPr>
            <p:cNvSpPr/>
            <p:nvPr/>
          </p:nvSpPr>
          <p:spPr>
            <a:xfrm>
              <a:off x="2552700" y="3733800"/>
              <a:ext cx="709849" cy="72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4" y="0"/>
                  </a:moveTo>
                  <a:cubicBezTo>
                    <a:pt x="12008" y="863"/>
                    <a:pt x="9711" y="1534"/>
                    <a:pt x="7337" y="1993"/>
                  </a:cubicBezTo>
                  <a:cubicBezTo>
                    <a:pt x="4962" y="2451"/>
                    <a:pt x="2509" y="2697"/>
                    <a:pt x="0" y="2709"/>
                  </a:cubicBezTo>
                  <a:lnTo>
                    <a:pt x="0" y="21600"/>
                  </a:lnTo>
                  <a:cubicBezTo>
                    <a:pt x="3819" y="21588"/>
                    <a:pt x="7551" y="21214"/>
                    <a:pt x="11163" y="20512"/>
                  </a:cubicBezTo>
                  <a:cubicBezTo>
                    <a:pt x="14774" y="19811"/>
                    <a:pt x="18264" y="18781"/>
                    <a:pt x="21600" y="17457"/>
                  </a:cubicBezTo>
                  <a:lnTo>
                    <a:pt x="1420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49" name="Shape 65">
              <a:extLst>
                <a:ext uri="{FF2B5EF4-FFF2-40B4-BE49-F238E27FC236}">
                  <a16:creationId xmlns:a16="http://schemas.microsoft.com/office/drawing/2014/main" id="{90C0A827-B154-954E-98AD-E0A14564A7D5}"/>
                </a:ext>
              </a:extLst>
            </p:cNvPr>
            <p:cNvSpPr/>
            <p:nvPr/>
          </p:nvSpPr>
          <p:spPr>
            <a:xfrm>
              <a:off x="3035300" y="3467100"/>
              <a:ext cx="847489" cy="848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56" y="0"/>
                  </a:moveTo>
                  <a:cubicBezTo>
                    <a:pt x="8700" y="1408"/>
                    <a:pt x="7112" y="2681"/>
                    <a:pt x="5413" y="3798"/>
                  </a:cubicBezTo>
                  <a:cubicBezTo>
                    <a:pt x="3714" y="4915"/>
                    <a:pt x="1903" y="5877"/>
                    <a:pt x="0" y="6663"/>
                  </a:cubicBezTo>
                  <a:lnTo>
                    <a:pt x="6195" y="21600"/>
                  </a:lnTo>
                  <a:cubicBezTo>
                    <a:pt x="9086" y="20405"/>
                    <a:pt x="11837" y="18938"/>
                    <a:pt x="14415" y="17233"/>
                  </a:cubicBezTo>
                  <a:cubicBezTo>
                    <a:pt x="16993" y="15528"/>
                    <a:pt x="19399" y="13583"/>
                    <a:pt x="21600" y="11430"/>
                  </a:cubicBezTo>
                  <a:lnTo>
                    <a:pt x="10156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0" name="Shape 66">
              <a:extLst>
                <a:ext uri="{FF2B5EF4-FFF2-40B4-BE49-F238E27FC236}">
                  <a16:creationId xmlns:a16="http://schemas.microsoft.com/office/drawing/2014/main" id="{05E11A94-AA0B-9346-8869-E39910EB755E}"/>
                </a:ext>
              </a:extLst>
            </p:cNvPr>
            <p:cNvSpPr/>
            <p:nvPr/>
          </p:nvSpPr>
          <p:spPr>
            <a:xfrm>
              <a:off x="3708400" y="2578100"/>
              <a:ext cx="735744" cy="714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58" y="0"/>
                  </a:moveTo>
                  <a:cubicBezTo>
                    <a:pt x="2908" y="2524"/>
                    <a:pt x="2622" y="4988"/>
                    <a:pt x="2122" y="7370"/>
                  </a:cubicBezTo>
                  <a:cubicBezTo>
                    <a:pt x="1622" y="9752"/>
                    <a:pt x="907" y="12052"/>
                    <a:pt x="0" y="14247"/>
                  </a:cubicBezTo>
                  <a:lnTo>
                    <a:pt x="17229" y="21600"/>
                  </a:lnTo>
                  <a:cubicBezTo>
                    <a:pt x="18592" y="18273"/>
                    <a:pt x="19660" y="14786"/>
                    <a:pt x="20399" y="11174"/>
                  </a:cubicBezTo>
                  <a:cubicBezTo>
                    <a:pt x="21139" y="7563"/>
                    <a:pt x="21550" y="3826"/>
                    <a:pt x="21600" y="0"/>
                  </a:cubicBezTo>
                  <a:lnTo>
                    <a:pt x="295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1" name="Shape 67">
              <a:extLst>
                <a:ext uri="{FF2B5EF4-FFF2-40B4-BE49-F238E27FC236}">
                  <a16:creationId xmlns:a16="http://schemas.microsoft.com/office/drawing/2014/main" id="{F0B6E4A6-7110-CB41-9A6D-7410C84A7D4F}"/>
                </a:ext>
              </a:extLst>
            </p:cNvPr>
            <p:cNvSpPr/>
            <p:nvPr/>
          </p:nvSpPr>
          <p:spPr>
            <a:xfrm>
              <a:off x="2298700" y="1917700"/>
              <a:ext cx="237884" cy="622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776" y="14"/>
                    <a:pt x="14040" y="170"/>
                    <a:pt x="10429" y="455"/>
                  </a:cubicBezTo>
                  <a:cubicBezTo>
                    <a:pt x="6818" y="740"/>
                    <a:pt x="3330" y="1154"/>
                    <a:pt x="0" y="1685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2" name="Shape 68">
              <a:extLst>
                <a:ext uri="{FF2B5EF4-FFF2-40B4-BE49-F238E27FC236}">
                  <a16:creationId xmlns:a16="http://schemas.microsoft.com/office/drawing/2014/main" id="{7350E970-14FF-584A-80E9-1068773F6A1D}"/>
                </a:ext>
              </a:extLst>
            </p:cNvPr>
            <p:cNvSpPr/>
            <p:nvPr/>
          </p:nvSpPr>
          <p:spPr>
            <a:xfrm>
              <a:off x="2552700" y="1917700"/>
              <a:ext cx="237865" cy="622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85"/>
                  </a:lnTo>
                  <a:cubicBezTo>
                    <a:pt x="18270" y="1154"/>
                    <a:pt x="14782" y="740"/>
                    <a:pt x="11171" y="455"/>
                  </a:cubicBezTo>
                  <a:cubicBezTo>
                    <a:pt x="7559" y="170"/>
                    <a:pt x="3824" y="14"/>
                    <a:pt x="0" y="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3" name="Shape 69">
              <a:extLst>
                <a:ext uri="{FF2B5EF4-FFF2-40B4-BE49-F238E27FC236}">
                  <a16:creationId xmlns:a16="http://schemas.microsoft.com/office/drawing/2014/main" id="{A5448720-CA58-014E-854A-663152521BFF}"/>
                </a:ext>
              </a:extLst>
            </p:cNvPr>
            <p:cNvSpPr/>
            <p:nvPr/>
          </p:nvSpPr>
          <p:spPr>
            <a:xfrm>
              <a:off x="2565400" y="1968500"/>
              <a:ext cx="436303" cy="57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184"/>
                  </a:moveTo>
                  <a:cubicBezTo>
                    <a:pt x="20205" y="4097"/>
                    <a:pt x="18674" y="3112"/>
                    <a:pt x="17030" y="2243"/>
                  </a:cubicBezTo>
                  <a:cubicBezTo>
                    <a:pt x="15385" y="1374"/>
                    <a:pt x="13626" y="621"/>
                    <a:pt x="11772" y="0"/>
                  </a:cubicBezTo>
                  <a:lnTo>
                    <a:pt x="0" y="21600"/>
                  </a:lnTo>
                  <a:lnTo>
                    <a:pt x="21600" y="5184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4" name="Shape 70">
              <a:extLst>
                <a:ext uri="{FF2B5EF4-FFF2-40B4-BE49-F238E27FC236}">
                  <a16:creationId xmlns:a16="http://schemas.microsoft.com/office/drawing/2014/main" id="{00BDFAD1-EFDC-3D4F-B3DF-ABA3E365A69C}"/>
                </a:ext>
              </a:extLst>
            </p:cNvPr>
            <p:cNvSpPr/>
            <p:nvPr/>
          </p:nvSpPr>
          <p:spPr>
            <a:xfrm>
              <a:off x="2573387" y="2120900"/>
              <a:ext cx="559309" cy="429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23" y="0"/>
                  </a:moveTo>
                  <a:lnTo>
                    <a:pt x="0" y="21600"/>
                  </a:lnTo>
                  <a:lnTo>
                    <a:pt x="21600" y="9459"/>
                  </a:lnTo>
                  <a:cubicBezTo>
                    <a:pt x="21135" y="7812"/>
                    <a:pt x="20550" y="6239"/>
                    <a:pt x="19857" y="4759"/>
                  </a:cubicBezTo>
                  <a:cubicBezTo>
                    <a:pt x="19052" y="3040"/>
                    <a:pt x="18102" y="1443"/>
                    <a:pt x="1702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5" name="Shape 71">
              <a:extLst>
                <a:ext uri="{FF2B5EF4-FFF2-40B4-BE49-F238E27FC236}">
                  <a16:creationId xmlns:a16="http://schemas.microsoft.com/office/drawing/2014/main" id="{C1D2D52C-EE59-1B46-B692-CD899C4431C6}"/>
                </a:ext>
              </a:extLst>
            </p:cNvPr>
            <p:cNvSpPr/>
            <p:nvPr/>
          </p:nvSpPr>
          <p:spPr>
            <a:xfrm>
              <a:off x="2095500" y="1980393"/>
              <a:ext cx="436302" cy="56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9513" y="0"/>
                  </a:lnTo>
                  <a:cubicBezTo>
                    <a:pt x="7766" y="448"/>
                    <a:pt x="6107" y="1058"/>
                    <a:pt x="4570" y="1810"/>
                  </a:cubicBezTo>
                  <a:cubicBezTo>
                    <a:pt x="2880" y="2638"/>
                    <a:pt x="1343" y="3635"/>
                    <a:pt x="0" y="477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6" name="Shape 72">
              <a:extLst>
                <a:ext uri="{FF2B5EF4-FFF2-40B4-BE49-F238E27FC236}">
                  <a16:creationId xmlns:a16="http://schemas.microsoft.com/office/drawing/2014/main" id="{D8A63539-7768-EC4F-9586-CB01F3D233EF}"/>
                </a:ext>
              </a:extLst>
            </p:cNvPr>
            <p:cNvSpPr/>
            <p:nvPr/>
          </p:nvSpPr>
          <p:spPr>
            <a:xfrm>
              <a:off x="1968500" y="2587625"/>
              <a:ext cx="552810" cy="419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886"/>
                  </a:moveTo>
                  <a:cubicBezTo>
                    <a:pt x="639" y="13711"/>
                    <a:pt x="1403" y="15446"/>
                    <a:pt x="2275" y="17071"/>
                  </a:cubicBezTo>
                  <a:cubicBezTo>
                    <a:pt x="3147" y="18695"/>
                    <a:pt x="4129" y="20211"/>
                    <a:pt x="5209" y="21600"/>
                  </a:cubicBezTo>
                  <a:lnTo>
                    <a:pt x="21600" y="0"/>
                  </a:lnTo>
                  <a:lnTo>
                    <a:pt x="0" y="1188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7" name="Shape 73">
              <a:extLst>
                <a:ext uri="{FF2B5EF4-FFF2-40B4-BE49-F238E27FC236}">
                  <a16:creationId xmlns:a16="http://schemas.microsoft.com/office/drawing/2014/main" id="{1F03BC1E-42CE-DA4D-862F-6262B41775D3}"/>
                </a:ext>
              </a:extLst>
            </p:cNvPr>
            <p:cNvSpPr/>
            <p:nvPr/>
          </p:nvSpPr>
          <p:spPr>
            <a:xfrm>
              <a:off x="1905000" y="2324100"/>
              <a:ext cx="603065" cy="241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3" y="0"/>
                  </a:moveTo>
                  <a:cubicBezTo>
                    <a:pt x="496" y="6339"/>
                    <a:pt x="0" y="13191"/>
                    <a:pt x="0" y="20343"/>
                  </a:cubicBezTo>
                  <a:cubicBezTo>
                    <a:pt x="0" y="20764"/>
                    <a:pt x="9" y="21180"/>
                    <a:pt x="12" y="21600"/>
                  </a:cubicBezTo>
                  <a:lnTo>
                    <a:pt x="21600" y="21600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8" name="Shape 74">
              <a:extLst>
                <a:ext uri="{FF2B5EF4-FFF2-40B4-BE49-F238E27FC236}">
                  <a16:creationId xmlns:a16="http://schemas.microsoft.com/office/drawing/2014/main" id="{7723907B-3002-0748-89F3-FE906CC42DEC}"/>
                </a:ext>
              </a:extLst>
            </p:cNvPr>
            <p:cNvSpPr/>
            <p:nvPr/>
          </p:nvSpPr>
          <p:spPr>
            <a:xfrm>
              <a:off x="2578100" y="2590800"/>
              <a:ext cx="549660" cy="41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6361" y="21600"/>
                  </a:lnTo>
                  <a:cubicBezTo>
                    <a:pt x="17452" y="20256"/>
                    <a:pt x="18440" y="18772"/>
                    <a:pt x="19312" y="17168"/>
                  </a:cubicBezTo>
                  <a:cubicBezTo>
                    <a:pt x="20203" y="15529"/>
                    <a:pt x="20971" y="13766"/>
                    <a:pt x="21600" y="119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59" name="Shape 75">
              <a:extLst>
                <a:ext uri="{FF2B5EF4-FFF2-40B4-BE49-F238E27FC236}">
                  <a16:creationId xmlns:a16="http://schemas.microsoft.com/office/drawing/2014/main" id="{111B8AD0-A7B5-0E43-9F15-A1EBAD590F73}"/>
                </a:ext>
              </a:extLst>
            </p:cNvPr>
            <p:cNvSpPr/>
            <p:nvPr/>
          </p:nvSpPr>
          <p:spPr>
            <a:xfrm>
              <a:off x="2565400" y="2590800"/>
              <a:ext cx="412936" cy="540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704" y="21600"/>
                  </a:lnTo>
                  <a:cubicBezTo>
                    <a:pt x="13573" y="21001"/>
                    <a:pt x="15360" y="20283"/>
                    <a:pt x="17049" y="19459"/>
                  </a:cubicBezTo>
                  <a:cubicBezTo>
                    <a:pt x="18656" y="18676"/>
                    <a:pt x="20178" y="17796"/>
                    <a:pt x="21600" y="168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0" name="Shape 76">
              <a:extLst>
                <a:ext uri="{FF2B5EF4-FFF2-40B4-BE49-F238E27FC236}">
                  <a16:creationId xmlns:a16="http://schemas.microsoft.com/office/drawing/2014/main" id="{A7B3E7ED-1335-8A42-B6F4-B8A8F8199E93}"/>
                </a:ext>
              </a:extLst>
            </p:cNvPr>
            <p:cNvSpPr/>
            <p:nvPr/>
          </p:nvSpPr>
          <p:spPr>
            <a:xfrm>
              <a:off x="2578100" y="2578100"/>
              <a:ext cx="602420" cy="227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9722" y="21600"/>
                  </a:lnTo>
                  <a:cubicBezTo>
                    <a:pt x="20273" y="18271"/>
                    <a:pt x="20713" y="14785"/>
                    <a:pt x="21030" y="11174"/>
                  </a:cubicBezTo>
                  <a:cubicBezTo>
                    <a:pt x="21347" y="7564"/>
                    <a:pt x="21541" y="3828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1" name="Shape 77">
              <a:extLst>
                <a:ext uri="{FF2B5EF4-FFF2-40B4-BE49-F238E27FC236}">
                  <a16:creationId xmlns:a16="http://schemas.microsoft.com/office/drawing/2014/main" id="{9FD38827-C903-C248-9845-9DF3D74A407A}"/>
                </a:ext>
              </a:extLst>
            </p:cNvPr>
            <p:cNvSpPr/>
            <p:nvPr/>
          </p:nvSpPr>
          <p:spPr>
            <a:xfrm>
              <a:off x="2552700" y="2603500"/>
              <a:ext cx="223664" cy="58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cubicBezTo>
                    <a:pt x="3807" y="21586"/>
                    <a:pt x="7530" y="21438"/>
                    <a:pt x="11139" y="21169"/>
                  </a:cubicBezTo>
                  <a:cubicBezTo>
                    <a:pt x="14749" y="20899"/>
                    <a:pt x="18245" y="20508"/>
                    <a:pt x="21600" y="200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2" name="Shape 78">
              <a:extLst>
                <a:ext uri="{FF2B5EF4-FFF2-40B4-BE49-F238E27FC236}">
                  <a16:creationId xmlns:a16="http://schemas.microsoft.com/office/drawing/2014/main" id="{CC7D1864-D392-4945-B7A5-DA4C7B776AED}"/>
                </a:ext>
              </a:extLst>
            </p:cNvPr>
            <p:cNvSpPr/>
            <p:nvPr/>
          </p:nvSpPr>
          <p:spPr>
            <a:xfrm>
              <a:off x="2578100" y="2324100"/>
              <a:ext cx="603102" cy="242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97" y="0"/>
                  </a:moveTo>
                  <a:lnTo>
                    <a:pt x="0" y="21600"/>
                  </a:lnTo>
                  <a:lnTo>
                    <a:pt x="21588" y="21600"/>
                  </a:lnTo>
                  <a:cubicBezTo>
                    <a:pt x="21591" y="21181"/>
                    <a:pt x="21600" y="20765"/>
                    <a:pt x="21600" y="20343"/>
                  </a:cubicBezTo>
                  <a:cubicBezTo>
                    <a:pt x="21600" y="13191"/>
                    <a:pt x="21103" y="6339"/>
                    <a:pt x="2019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3" name="Shape 79">
              <a:extLst>
                <a:ext uri="{FF2B5EF4-FFF2-40B4-BE49-F238E27FC236}">
                  <a16:creationId xmlns:a16="http://schemas.microsoft.com/office/drawing/2014/main" id="{0A9AC131-EAD0-3141-B4A9-8087B8D774A5}"/>
                </a:ext>
              </a:extLst>
            </p:cNvPr>
            <p:cNvSpPr/>
            <p:nvPr/>
          </p:nvSpPr>
          <p:spPr>
            <a:xfrm>
              <a:off x="2311400" y="2598774"/>
              <a:ext cx="229221" cy="58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0020"/>
                  </a:lnTo>
                  <a:cubicBezTo>
                    <a:pt x="3274" y="20517"/>
                    <a:pt x="6686" y="20905"/>
                    <a:pt x="10208" y="21172"/>
                  </a:cubicBezTo>
                  <a:cubicBezTo>
                    <a:pt x="13731" y="21439"/>
                    <a:pt x="17363" y="21586"/>
                    <a:pt x="21079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4" name="Shape 80">
              <a:extLst>
                <a:ext uri="{FF2B5EF4-FFF2-40B4-BE49-F238E27FC236}">
                  <a16:creationId xmlns:a16="http://schemas.microsoft.com/office/drawing/2014/main" id="{C7209C02-349E-694B-A3F2-2535F07A2AC4}"/>
                </a:ext>
              </a:extLst>
            </p:cNvPr>
            <p:cNvSpPr/>
            <p:nvPr/>
          </p:nvSpPr>
          <p:spPr>
            <a:xfrm>
              <a:off x="1905000" y="2578100"/>
              <a:ext cx="602388" cy="227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cubicBezTo>
                    <a:pt x="59" y="3828"/>
                    <a:pt x="253" y="7563"/>
                    <a:pt x="570" y="11174"/>
                  </a:cubicBezTo>
                  <a:cubicBezTo>
                    <a:pt x="888" y="14785"/>
                    <a:pt x="1328" y="18270"/>
                    <a:pt x="1878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5" name="Shape 81">
              <a:extLst>
                <a:ext uri="{FF2B5EF4-FFF2-40B4-BE49-F238E27FC236}">
                  <a16:creationId xmlns:a16="http://schemas.microsoft.com/office/drawing/2014/main" id="{49FBFB8D-D7BE-ED47-BD5E-A69C60C586E9}"/>
                </a:ext>
              </a:extLst>
            </p:cNvPr>
            <p:cNvSpPr/>
            <p:nvPr/>
          </p:nvSpPr>
          <p:spPr>
            <a:xfrm>
              <a:off x="2116087" y="2590800"/>
              <a:ext cx="415288" cy="54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6860"/>
                  </a:lnTo>
                  <a:cubicBezTo>
                    <a:pt x="1324" y="17822"/>
                    <a:pt x="2756" y="18692"/>
                    <a:pt x="4280" y="19459"/>
                  </a:cubicBezTo>
                  <a:cubicBezTo>
                    <a:pt x="5947" y="20299"/>
                    <a:pt x="7725" y="21018"/>
                    <a:pt x="9595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6" name="Shape 82">
              <a:extLst>
                <a:ext uri="{FF2B5EF4-FFF2-40B4-BE49-F238E27FC236}">
                  <a16:creationId xmlns:a16="http://schemas.microsoft.com/office/drawing/2014/main" id="{9E351D51-C255-914D-8623-414E4BBD8CCF}"/>
                </a:ext>
              </a:extLst>
            </p:cNvPr>
            <p:cNvSpPr/>
            <p:nvPr/>
          </p:nvSpPr>
          <p:spPr>
            <a:xfrm>
              <a:off x="1961331" y="2120900"/>
              <a:ext cx="564090" cy="43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4690" y="0"/>
                  </a:lnTo>
                  <a:cubicBezTo>
                    <a:pt x="3621" y="1433"/>
                    <a:pt x="2679" y="3018"/>
                    <a:pt x="1881" y="4725"/>
                  </a:cubicBezTo>
                  <a:cubicBezTo>
                    <a:pt x="1116" y="6361"/>
                    <a:pt x="483" y="8109"/>
                    <a:pt x="0" y="994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7" name="Shape 83">
              <a:extLst>
                <a:ext uri="{FF2B5EF4-FFF2-40B4-BE49-F238E27FC236}">
                  <a16:creationId xmlns:a16="http://schemas.microsoft.com/office/drawing/2014/main" id="{F7A48B2A-C7A7-BB44-80BB-84E1C80C5832}"/>
                </a:ext>
              </a:extLst>
            </p:cNvPr>
            <p:cNvSpPr/>
            <p:nvPr/>
          </p:nvSpPr>
          <p:spPr>
            <a:xfrm>
              <a:off x="3911600" y="762000"/>
              <a:ext cx="990377" cy="1063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93" y="0"/>
                  </a:moveTo>
                  <a:lnTo>
                    <a:pt x="0" y="9120"/>
                  </a:lnTo>
                  <a:cubicBezTo>
                    <a:pt x="1871" y="10900"/>
                    <a:pt x="3559" y="12848"/>
                    <a:pt x="5036" y="14937"/>
                  </a:cubicBezTo>
                  <a:cubicBezTo>
                    <a:pt x="6512" y="17025"/>
                    <a:pt x="7777" y="19255"/>
                    <a:pt x="8802" y="21600"/>
                  </a:cubicBezTo>
                  <a:lnTo>
                    <a:pt x="21600" y="16663"/>
                  </a:lnTo>
                  <a:cubicBezTo>
                    <a:pt x="20224" y="13530"/>
                    <a:pt x="18526" y="10552"/>
                    <a:pt x="16546" y="7763"/>
                  </a:cubicBezTo>
                  <a:cubicBezTo>
                    <a:pt x="14566" y="4974"/>
                    <a:pt x="12302" y="2374"/>
                    <a:pt x="9793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1266"/>
            </a:p>
          </p:txBody>
        </p:sp>
        <p:sp>
          <p:nvSpPr>
            <p:cNvPr id="68" name="Shape 84">
              <a:extLst>
                <a:ext uri="{FF2B5EF4-FFF2-40B4-BE49-F238E27FC236}">
                  <a16:creationId xmlns:a16="http://schemas.microsoft.com/office/drawing/2014/main" id="{AEE6C06E-F893-1D4D-8DCB-DBCE939E3D13}"/>
                </a:ext>
              </a:extLst>
            </p:cNvPr>
            <p:cNvSpPr/>
            <p:nvPr/>
          </p:nvSpPr>
          <p:spPr>
            <a:xfrm>
              <a:off x="0" y="0"/>
              <a:ext cx="5092700" cy="509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lose/>
                  <a:moveTo>
                    <a:pt x="10800" y="54"/>
                  </a:moveTo>
                  <a:cubicBezTo>
                    <a:pt x="16725" y="54"/>
                    <a:pt x="21546" y="4875"/>
                    <a:pt x="21546" y="10800"/>
                  </a:cubicBezTo>
                  <a:cubicBezTo>
                    <a:pt x="21546" y="16725"/>
                    <a:pt x="16725" y="21546"/>
                    <a:pt x="10800" y="21546"/>
                  </a:cubicBezTo>
                  <a:cubicBezTo>
                    <a:pt x="4875" y="21546"/>
                    <a:pt x="54" y="16725"/>
                    <a:pt x="54" y="10800"/>
                  </a:cubicBezTo>
                  <a:cubicBezTo>
                    <a:pt x="54" y="4875"/>
                    <a:pt x="4875" y="54"/>
                    <a:pt x="10800" y="54"/>
                  </a:cubicBezTo>
                  <a:close/>
                  <a:moveTo>
                    <a:pt x="10800" y="2693"/>
                  </a:moveTo>
                  <a:cubicBezTo>
                    <a:pt x="6330" y="2694"/>
                    <a:pt x="2693" y="6330"/>
                    <a:pt x="2693" y="10800"/>
                  </a:cubicBezTo>
                  <a:cubicBezTo>
                    <a:pt x="2693" y="15270"/>
                    <a:pt x="6330" y="18907"/>
                    <a:pt x="10800" y="18907"/>
                  </a:cubicBezTo>
                  <a:cubicBezTo>
                    <a:pt x="15270" y="18907"/>
                    <a:pt x="18906" y="15270"/>
                    <a:pt x="18907" y="10800"/>
                  </a:cubicBezTo>
                  <a:cubicBezTo>
                    <a:pt x="18907" y="8567"/>
                    <a:pt x="17999" y="6540"/>
                    <a:pt x="16530" y="5070"/>
                  </a:cubicBezTo>
                  <a:cubicBezTo>
                    <a:pt x="15060" y="3601"/>
                    <a:pt x="13033" y="2693"/>
                    <a:pt x="10800" y="2693"/>
                  </a:cubicBezTo>
                  <a:close/>
                  <a:moveTo>
                    <a:pt x="10800" y="2747"/>
                  </a:moveTo>
                  <a:cubicBezTo>
                    <a:pt x="15240" y="2747"/>
                    <a:pt x="18853" y="6360"/>
                    <a:pt x="18853" y="10800"/>
                  </a:cubicBezTo>
                  <a:cubicBezTo>
                    <a:pt x="18853" y="15240"/>
                    <a:pt x="15240" y="18853"/>
                    <a:pt x="10800" y="18853"/>
                  </a:cubicBezTo>
                  <a:cubicBezTo>
                    <a:pt x="6360" y="18853"/>
                    <a:pt x="2747" y="15240"/>
                    <a:pt x="2747" y="10800"/>
                  </a:cubicBezTo>
                  <a:cubicBezTo>
                    <a:pt x="2747" y="6360"/>
                    <a:pt x="6360" y="2747"/>
                    <a:pt x="10800" y="2747"/>
                  </a:cubicBezTo>
                  <a:close/>
                  <a:moveTo>
                    <a:pt x="10800" y="5387"/>
                  </a:moveTo>
                  <a:cubicBezTo>
                    <a:pt x="7815" y="5387"/>
                    <a:pt x="5387" y="7815"/>
                    <a:pt x="5387" y="10800"/>
                  </a:cubicBezTo>
                  <a:cubicBezTo>
                    <a:pt x="5387" y="13785"/>
                    <a:pt x="7815" y="16213"/>
                    <a:pt x="10800" y="16213"/>
                  </a:cubicBezTo>
                  <a:cubicBezTo>
                    <a:pt x="13785" y="16213"/>
                    <a:pt x="16213" y="13785"/>
                    <a:pt x="16213" y="10800"/>
                  </a:cubicBezTo>
                  <a:cubicBezTo>
                    <a:pt x="16213" y="7815"/>
                    <a:pt x="13785" y="5387"/>
                    <a:pt x="10800" y="5387"/>
                  </a:cubicBezTo>
                  <a:close/>
                  <a:moveTo>
                    <a:pt x="10800" y="5440"/>
                  </a:moveTo>
                  <a:cubicBezTo>
                    <a:pt x="13755" y="5440"/>
                    <a:pt x="16160" y="7845"/>
                    <a:pt x="16160" y="10800"/>
                  </a:cubicBezTo>
                  <a:cubicBezTo>
                    <a:pt x="16160" y="13755"/>
                    <a:pt x="13755" y="16160"/>
                    <a:pt x="10800" y="16160"/>
                  </a:cubicBezTo>
                  <a:cubicBezTo>
                    <a:pt x="7845" y="16160"/>
                    <a:pt x="5440" y="13755"/>
                    <a:pt x="5440" y="10800"/>
                  </a:cubicBezTo>
                  <a:cubicBezTo>
                    <a:pt x="5440" y="7845"/>
                    <a:pt x="7845" y="5440"/>
                    <a:pt x="10800" y="5440"/>
                  </a:cubicBezTo>
                  <a:close/>
                  <a:moveTo>
                    <a:pt x="10800" y="8080"/>
                  </a:moveTo>
                  <a:cubicBezTo>
                    <a:pt x="9300" y="8080"/>
                    <a:pt x="8080" y="9300"/>
                    <a:pt x="8080" y="10800"/>
                  </a:cubicBezTo>
                  <a:cubicBezTo>
                    <a:pt x="8080" y="12300"/>
                    <a:pt x="9300" y="13520"/>
                    <a:pt x="10800" y="13520"/>
                  </a:cubicBezTo>
                  <a:cubicBezTo>
                    <a:pt x="12300" y="13520"/>
                    <a:pt x="13520" y="12300"/>
                    <a:pt x="13520" y="10800"/>
                  </a:cubicBezTo>
                  <a:cubicBezTo>
                    <a:pt x="13520" y="9300"/>
                    <a:pt x="12300" y="8080"/>
                    <a:pt x="10800" y="8080"/>
                  </a:cubicBezTo>
                  <a:close/>
                  <a:moveTo>
                    <a:pt x="10800" y="8134"/>
                  </a:moveTo>
                  <a:cubicBezTo>
                    <a:pt x="12270" y="8134"/>
                    <a:pt x="13466" y="9330"/>
                    <a:pt x="13466" y="10800"/>
                  </a:cubicBezTo>
                  <a:cubicBezTo>
                    <a:pt x="13466" y="12270"/>
                    <a:pt x="12270" y="13466"/>
                    <a:pt x="10800" y="13466"/>
                  </a:cubicBezTo>
                  <a:cubicBezTo>
                    <a:pt x="10065" y="13466"/>
                    <a:pt x="9398" y="13167"/>
                    <a:pt x="8915" y="12684"/>
                  </a:cubicBezTo>
                  <a:cubicBezTo>
                    <a:pt x="8433" y="12202"/>
                    <a:pt x="8134" y="11535"/>
                    <a:pt x="8134" y="10800"/>
                  </a:cubicBezTo>
                  <a:cubicBezTo>
                    <a:pt x="8134" y="9330"/>
                    <a:pt x="9330" y="8134"/>
                    <a:pt x="10800" y="813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109"/>
            </a:p>
          </p:txBody>
        </p:sp>
      </p:grpSp>
      <p:sp>
        <p:nvSpPr>
          <p:cNvPr id="69" name="CuadroTexto 68">
            <a:extLst>
              <a:ext uri="{FF2B5EF4-FFF2-40B4-BE49-F238E27FC236}">
                <a16:creationId xmlns:a16="http://schemas.microsoft.com/office/drawing/2014/main" id="{817BC39A-3819-054F-B001-BC9D5A78FD03}"/>
              </a:ext>
            </a:extLst>
          </p:cNvPr>
          <p:cNvSpPr txBox="1"/>
          <p:nvPr/>
        </p:nvSpPr>
        <p:spPr>
          <a:xfrm>
            <a:off x="942522" y="4270801"/>
            <a:ext cx="462754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_tradnl" dirty="0"/>
              <a:t>M1. Direccionamiento estratégico y propósito   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A501AF3B-CABE-4F40-9F65-CCE3345556B8}"/>
              </a:ext>
            </a:extLst>
          </p:cNvPr>
          <p:cNvSpPr txBox="1"/>
          <p:nvPr/>
        </p:nvSpPr>
        <p:spPr>
          <a:xfrm>
            <a:off x="1802269" y="4897774"/>
            <a:ext cx="226145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_tradnl" dirty="0"/>
              <a:t>M2. Metas y objetivos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D25932BE-B5F9-0143-B82B-93264ABB9C7D}"/>
              </a:ext>
            </a:extLst>
          </p:cNvPr>
          <p:cNvSpPr txBox="1"/>
          <p:nvPr/>
        </p:nvSpPr>
        <p:spPr>
          <a:xfrm>
            <a:off x="2371462" y="5721591"/>
            <a:ext cx="11801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s-ES_tradnl" dirty="0"/>
              <a:t>M3. </a:t>
            </a:r>
            <a:r>
              <a:rPr lang="es-ES_tradnl" dirty="0" err="1"/>
              <a:t>Visi</a:t>
            </a:r>
            <a:r>
              <a:rPr lang="es-ES" dirty="0"/>
              <a:t>ón</a:t>
            </a:r>
            <a:endParaRPr lang="es-ES_tradnl" dirty="0"/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F894C8DE-1984-0248-B4E2-B29DAA1E6ED4}"/>
              </a:ext>
            </a:extLst>
          </p:cNvPr>
          <p:cNvSpPr/>
          <p:nvPr/>
        </p:nvSpPr>
        <p:spPr>
          <a:xfrm>
            <a:off x="16337" y="620"/>
            <a:ext cx="12175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7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 4: Hacer un analisis por subcomponente y despues por componente, de la siguiente forma: </a:t>
            </a:r>
          </a:p>
        </p:txBody>
      </p:sp>
    </p:spTree>
    <p:extLst>
      <p:ext uri="{BB962C8B-B14F-4D97-AF65-F5344CB8AC3E}">
        <p14:creationId xmlns:p14="http://schemas.microsoft.com/office/powerpoint/2010/main" val="619272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909E7C-ED2E-014D-81C2-E7345092A980}"/>
              </a:ext>
            </a:extLst>
          </p:cNvPr>
          <p:cNvSpPr txBox="1"/>
          <p:nvPr/>
        </p:nvSpPr>
        <p:spPr>
          <a:xfrm>
            <a:off x="699248" y="2741456"/>
            <a:ext cx="104134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II. Resultados de la Encuesta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Componente: Misión</a:t>
            </a:r>
          </a:p>
          <a:p>
            <a:pPr algn="ctr"/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Subcomponente: Direccionamiento y propósito</a:t>
            </a:r>
          </a:p>
          <a:p>
            <a:pPr algn="ctr"/>
            <a:endParaRPr lang="es-ES" sz="2400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s-ES_tradnl" sz="3200" b="1" dirty="0">
              <a:solidFill>
                <a:schemeClr val="bg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056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656</Words>
  <Application>Microsoft Macintosh PowerPoint</Application>
  <PresentationFormat>Panorámica</PresentationFormat>
  <Paragraphs>141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Corbel</vt:lpstr>
      <vt:lpstr>Gill Sans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CUCHURRUMI</dc:creator>
  <cp:lastModifiedBy>Microsoft Office User</cp:lastModifiedBy>
  <cp:revision>80</cp:revision>
  <dcterms:created xsi:type="dcterms:W3CDTF">2019-04-04T15:49:45Z</dcterms:created>
  <dcterms:modified xsi:type="dcterms:W3CDTF">2020-03-26T16:33:49Z</dcterms:modified>
</cp:coreProperties>
</file>