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14436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7F9"/>
    <a:srgbClr val="C4C5FD"/>
    <a:srgbClr val="907AF7"/>
    <a:srgbClr val="A29DF1"/>
    <a:srgbClr val="9D6EFC"/>
    <a:srgbClr val="8C71F2"/>
    <a:srgbClr val="CAC0FD"/>
    <a:srgbClr val="9B79F2"/>
    <a:srgbClr val="7E8AEC"/>
    <a:srgbClr val="D0A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884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362678"/>
            <a:ext cx="5829300" cy="502611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7582624"/>
            <a:ext cx="5143500" cy="348553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950-A2C7-43B1-859A-F6A6D00E18C7}" type="datetimeFigureOut">
              <a:rPr lang="es-CO" smtClean="0"/>
              <a:t>1/02/2022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4017-362E-430A-A4CA-96AC50E7F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894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950-A2C7-43B1-859A-F6A6D00E18C7}" type="datetimeFigureOut">
              <a:rPr lang="es-CO" smtClean="0"/>
              <a:t>1/02/2022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4017-362E-430A-A4CA-96AC50E7F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55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768622"/>
            <a:ext cx="1478756" cy="122344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768622"/>
            <a:ext cx="4350544" cy="122344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950-A2C7-43B1-859A-F6A6D00E18C7}" type="datetimeFigureOut">
              <a:rPr lang="es-CO" smtClean="0"/>
              <a:t>1/02/2022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4017-362E-430A-A4CA-96AC50E7F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809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950-A2C7-43B1-859A-F6A6D00E18C7}" type="datetimeFigureOut">
              <a:rPr lang="es-CO" smtClean="0"/>
              <a:t>1/02/2022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4017-362E-430A-A4CA-96AC50E7F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188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599160"/>
            <a:ext cx="5915025" cy="600527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9661247"/>
            <a:ext cx="5915025" cy="315803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950-A2C7-43B1-859A-F6A6D00E18C7}" type="datetimeFigureOut">
              <a:rPr lang="es-CO" smtClean="0"/>
              <a:t>1/02/2022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4017-362E-430A-A4CA-96AC50E7F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254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843110"/>
            <a:ext cx="2914650" cy="91599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843110"/>
            <a:ext cx="2914650" cy="91599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950-A2C7-43B1-859A-F6A6D00E18C7}" type="datetimeFigureOut">
              <a:rPr lang="es-CO" smtClean="0"/>
              <a:t>1/02/2022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4017-362E-430A-A4CA-96AC50E7F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3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68625"/>
            <a:ext cx="5915025" cy="27904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3539004"/>
            <a:ext cx="2901255" cy="17344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5273415"/>
            <a:ext cx="2901255" cy="77563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3539004"/>
            <a:ext cx="2915543" cy="17344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5273415"/>
            <a:ext cx="2915543" cy="77563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950-A2C7-43B1-859A-F6A6D00E18C7}" type="datetimeFigureOut">
              <a:rPr lang="es-CO" smtClean="0"/>
              <a:t>1/02/2022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4017-362E-430A-A4CA-96AC50E7F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950-A2C7-43B1-859A-F6A6D00E18C7}" type="datetimeFigureOut">
              <a:rPr lang="es-CO" smtClean="0"/>
              <a:t>1/02/2022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4017-362E-430A-A4CA-96AC50E7F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39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950-A2C7-43B1-859A-F6A6D00E18C7}" type="datetimeFigureOut">
              <a:rPr lang="es-CO" smtClean="0"/>
              <a:t>1/02/2022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4017-362E-430A-A4CA-96AC50E7F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027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962448"/>
            <a:ext cx="2211884" cy="336856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2078624"/>
            <a:ext cx="3471863" cy="1025943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331017"/>
            <a:ext cx="2211884" cy="80237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950-A2C7-43B1-859A-F6A6D00E18C7}" type="datetimeFigureOut">
              <a:rPr lang="es-CO" smtClean="0"/>
              <a:t>1/02/2022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4017-362E-430A-A4CA-96AC50E7F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60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962448"/>
            <a:ext cx="2211884" cy="336856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2078624"/>
            <a:ext cx="3471863" cy="1025943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331017"/>
            <a:ext cx="2211884" cy="80237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950-A2C7-43B1-859A-F6A6D00E18C7}" type="datetimeFigureOut">
              <a:rPr lang="es-CO" smtClean="0"/>
              <a:t>1/02/2022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4017-362E-430A-A4CA-96AC50E7F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850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768625"/>
            <a:ext cx="5915025" cy="2790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843110"/>
            <a:ext cx="5915025" cy="915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3380708"/>
            <a:ext cx="1543050" cy="7686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C950-A2C7-43B1-859A-F6A6D00E18C7}" type="datetimeFigureOut">
              <a:rPr lang="es-CO" smtClean="0"/>
              <a:t>1/02/2022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3380708"/>
            <a:ext cx="2314575" cy="7686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3380708"/>
            <a:ext cx="1543050" cy="7686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4017-362E-430A-A4CA-96AC50E7F6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279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26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7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28" Type="http://schemas.microsoft.com/office/2007/relationships/hdphoto" Target="../media/hdphoto9.wdp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microsoft.com/office/2007/relationships/hdphoto" Target="../media/hdphoto6.wdp"/><Relationship Id="rId27" Type="http://schemas.openxmlformats.org/officeDocument/2006/relationships/image" Target="../media/image18.png"/><Relationship Id="rId30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llpaper | Fondos para diapositivas, Fondos de colores, Ideas de fondos de  pantalla">
            <a:extLst>
              <a:ext uri="{FF2B5EF4-FFF2-40B4-BE49-F238E27FC236}">
                <a16:creationId xmlns:a16="http://schemas.microsoft.com/office/drawing/2014/main" id="{C7A507BF-B644-4556-BBE5-4705361C1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76" y="4336"/>
            <a:ext cx="7010276" cy="1459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142C3A9-4C50-44A4-9632-F8AD763854CD}"/>
              </a:ext>
            </a:extLst>
          </p:cNvPr>
          <p:cNvSpPr txBox="1"/>
          <p:nvPr/>
        </p:nvSpPr>
        <p:spPr>
          <a:xfrm>
            <a:off x="98563" y="239592"/>
            <a:ext cx="4898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SUBDIRECCIÓN TALENTO HUMANO - GRUPO DE SEGURIDAD Y SALUD EN EL TRABAJO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3122A8-AC40-43D1-B082-241C65ED4DBE}"/>
              </a:ext>
            </a:extLst>
          </p:cNvPr>
          <p:cNvSpPr txBox="1"/>
          <p:nvPr/>
        </p:nvSpPr>
        <p:spPr>
          <a:xfrm>
            <a:off x="-152277" y="14042917"/>
            <a:ext cx="6942523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es-CO" sz="12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Cualquier duda será atendida por el GUSST, a través del Avantel: 3155605040, correo electrónico: </a:t>
            </a:r>
            <a:r>
              <a:rPr lang="es-ES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seguridadysalud.scentral@inpec.gov.co</a:t>
            </a:r>
            <a:endParaRPr lang="es-C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B152CCB-EC11-4A50-A027-C7EDC688F55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1" r="1745" b="34211"/>
          <a:stretch/>
        </p:blipFill>
        <p:spPr bwMode="auto">
          <a:xfrm>
            <a:off x="4852889" y="226400"/>
            <a:ext cx="1611583" cy="534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166D909-1724-474B-8286-CDE17E09FFFD}"/>
              </a:ext>
            </a:extLst>
          </p:cNvPr>
          <p:cNvSpPr/>
          <p:nvPr/>
        </p:nvSpPr>
        <p:spPr>
          <a:xfrm>
            <a:off x="19777" y="1055916"/>
            <a:ext cx="4432546" cy="396075"/>
          </a:xfrm>
          <a:custGeom>
            <a:avLst/>
            <a:gdLst>
              <a:gd name="connsiteX0" fmla="*/ 0 w 4432546"/>
              <a:gd name="connsiteY0" fmla="*/ 113895 h 683354"/>
              <a:gd name="connsiteX1" fmla="*/ 113895 w 4432546"/>
              <a:gd name="connsiteY1" fmla="*/ 0 h 683354"/>
              <a:gd name="connsiteX2" fmla="*/ 4318651 w 4432546"/>
              <a:gd name="connsiteY2" fmla="*/ 0 h 683354"/>
              <a:gd name="connsiteX3" fmla="*/ 4432546 w 4432546"/>
              <a:gd name="connsiteY3" fmla="*/ 113895 h 683354"/>
              <a:gd name="connsiteX4" fmla="*/ 4432546 w 4432546"/>
              <a:gd name="connsiteY4" fmla="*/ 569459 h 683354"/>
              <a:gd name="connsiteX5" fmla="*/ 4318651 w 4432546"/>
              <a:gd name="connsiteY5" fmla="*/ 683354 h 683354"/>
              <a:gd name="connsiteX6" fmla="*/ 113895 w 4432546"/>
              <a:gd name="connsiteY6" fmla="*/ 683354 h 683354"/>
              <a:gd name="connsiteX7" fmla="*/ 0 w 4432546"/>
              <a:gd name="connsiteY7" fmla="*/ 569459 h 683354"/>
              <a:gd name="connsiteX8" fmla="*/ 0 w 4432546"/>
              <a:gd name="connsiteY8" fmla="*/ 113895 h 68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2546" h="683354" fill="none" extrusionOk="0">
                <a:moveTo>
                  <a:pt x="0" y="113895"/>
                </a:moveTo>
                <a:cubicBezTo>
                  <a:pt x="31" y="51843"/>
                  <a:pt x="52313" y="2215"/>
                  <a:pt x="113895" y="0"/>
                </a:cubicBezTo>
                <a:cubicBezTo>
                  <a:pt x="1349163" y="72427"/>
                  <a:pt x="2590682" y="61419"/>
                  <a:pt x="4318651" y="0"/>
                </a:cubicBezTo>
                <a:cubicBezTo>
                  <a:pt x="4380521" y="-7102"/>
                  <a:pt x="4424483" y="48554"/>
                  <a:pt x="4432546" y="113895"/>
                </a:cubicBezTo>
                <a:cubicBezTo>
                  <a:pt x="4444948" y="284206"/>
                  <a:pt x="4449883" y="437474"/>
                  <a:pt x="4432546" y="569459"/>
                </a:cubicBezTo>
                <a:cubicBezTo>
                  <a:pt x="4433803" y="625983"/>
                  <a:pt x="4374928" y="675927"/>
                  <a:pt x="4318651" y="683354"/>
                </a:cubicBezTo>
                <a:cubicBezTo>
                  <a:pt x="3263130" y="713181"/>
                  <a:pt x="1967968" y="604048"/>
                  <a:pt x="113895" y="683354"/>
                </a:cubicBezTo>
                <a:cubicBezTo>
                  <a:pt x="63137" y="681981"/>
                  <a:pt x="-6954" y="633736"/>
                  <a:pt x="0" y="569459"/>
                </a:cubicBezTo>
                <a:cubicBezTo>
                  <a:pt x="-18957" y="397988"/>
                  <a:pt x="-11796" y="242051"/>
                  <a:pt x="0" y="113895"/>
                </a:cubicBezTo>
                <a:close/>
              </a:path>
              <a:path w="4432546" h="683354" stroke="0" extrusionOk="0">
                <a:moveTo>
                  <a:pt x="0" y="113895"/>
                </a:moveTo>
                <a:cubicBezTo>
                  <a:pt x="6567" y="52783"/>
                  <a:pt x="55398" y="9177"/>
                  <a:pt x="113895" y="0"/>
                </a:cubicBezTo>
                <a:cubicBezTo>
                  <a:pt x="946114" y="123000"/>
                  <a:pt x="3821555" y="-96860"/>
                  <a:pt x="4318651" y="0"/>
                </a:cubicBezTo>
                <a:cubicBezTo>
                  <a:pt x="4378153" y="-2591"/>
                  <a:pt x="4433910" y="48243"/>
                  <a:pt x="4432546" y="113895"/>
                </a:cubicBezTo>
                <a:cubicBezTo>
                  <a:pt x="4446524" y="248762"/>
                  <a:pt x="4415162" y="388240"/>
                  <a:pt x="4432546" y="569459"/>
                </a:cubicBezTo>
                <a:cubicBezTo>
                  <a:pt x="4429368" y="633512"/>
                  <a:pt x="4375010" y="682283"/>
                  <a:pt x="4318651" y="683354"/>
                </a:cubicBezTo>
                <a:cubicBezTo>
                  <a:pt x="2415519" y="522647"/>
                  <a:pt x="1857793" y="723021"/>
                  <a:pt x="113895" y="683354"/>
                </a:cubicBezTo>
                <a:cubicBezTo>
                  <a:pt x="41825" y="681502"/>
                  <a:pt x="-4981" y="630104"/>
                  <a:pt x="0" y="569459"/>
                </a:cubicBezTo>
                <a:cubicBezTo>
                  <a:pt x="6790" y="412513"/>
                  <a:pt x="37763" y="270369"/>
                  <a:pt x="0" y="113895"/>
                </a:cubicBezTo>
                <a:close/>
              </a:path>
            </a:pathLst>
          </a:custGeom>
          <a:solidFill>
            <a:srgbClr val="9D6EFC"/>
          </a:solidFill>
          <a:ln w="38100">
            <a:solidFill>
              <a:srgbClr val="9B79F2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200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EVOLUCION DEL CORONAVIRUS </a:t>
            </a:r>
            <a:endParaRPr lang="es-CO" sz="2200" b="1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8166D909-1724-474B-8286-CDE17E09FFFD}"/>
              </a:ext>
            </a:extLst>
          </p:cNvPr>
          <p:cNvSpPr/>
          <p:nvPr/>
        </p:nvSpPr>
        <p:spPr>
          <a:xfrm>
            <a:off x="744189" y="7109126"/>
            <a:ext cx="5825162" cy="821084"/>
          </a:xfrm>
          <a:custGeom>
            <a:avLst/>
            <a:gdLst>
              <a:gd name="connsiteX0" fmla="*/ 0 w 5825162"/>
              <a:gd name="connsiteY0" fmla="*/ 136850 h 821084"/>
              <a:gd name="connsiteX1" fmla="*/ 136850 w 5825162"/>
              <a:gd name="connsiteY1" fmla="*/ 0 h 821084"/>
              <a:gd name="connsiteX2" fmla="*/ 5688312 w 5825162"/>
              <a:gd name="connsiteY2" fmla="*/ 0 h 821084"/>
              <a:gd name="connsiteX3" fmla="*/ 5825162 w 5825162"/>
              <a:gd name="connsiteY3" fmla="*/ 136850 h 821084"/>
              <a:gd name="connsiteX4" fmla="*/ 5825162 w 5825162"/>
              <a:gd name="connsiteY4" fmla="*/ 684234 h 821084"/>
              <a:gd name="connsiteX5" fmla="*/ 5688312 w 5825162"/>
              <a:gd name="connsiteY5" fmla="*/ 821084 h 821084"/>
              <a:gd name="connsiteX6" fmla="*/ 136850 w 5825162"/>
              <a:gd name="connsiteY6" fmla="*/ 821084 h 821084"/>
              <a:gd name="connsiteX7" fmla="*/ 0 w 5825162"/>
              <a:gd name="connsiteY7" fmla="*/ 684234 h 821084"/>
              <a:gd name="connsiteX8" fmla="*/ 0 w 5825162"/>
              <a:gd name="connsiteY8" fmla="*/ 136850 h 82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5162" h="821084" fill="none" extrusionOk="0">
                <a:moveTo>
                  <a:pt x="0" y="136850"/>
                </a:moveTo>
                <a:cubicBezTo>
                  <a:pt x="96" y="63874"/>
                  <a:pt x="68428" y="12014"/>
                  <a:pt x="136850" y="0"/>
                </a:cubicBezTo>
                <a:cubicBezTo>
                  <a:pt x="1753240" y="72427"/>
                  <a:pt x="4296461" y="61419"/>
                  <a:pt x="5688312" y="0"/>
                </a:cubicBezTo>
                <a:cubicBezTo>
                  <a:pt x="5762452" y="-9912"/>
                  <a:pt x="5817310" y="58895"/>
                  <a:pt x="5825162" y="136850"/>
                </a:cubicBezTo>
                <a:cubicBezTo>
                  <a:pt x="5816780" y="369242"/>
                  <a:pt x="5793387" y="411029"/>
                  <a:pt x="5825162" y="684234"/>
                </a:cubicBezTo>
                <a:cubicBezTo>
                  <a:pt x="5826551" y="752764"/>
                  <a:pt x="5762057" y="819027"/>
                  <a:pt x="5688312" y="821084"/>
                </a:cubicBezTo>
                <a:cubicBezTo>
                  <a:pt x="4985303" y="850911"/>
                  <a:pt x="2775911" y="741778"/>
                  <a:pt x="136850" y="821084"/>
                </a:cubicBezTo>
                <a:cubicBezTo>
                  <a:pt x="69218" y="820185"/>
                  <a:pt x="-14524" y="762686"/>
                  <a:pt x="0" y="684234"/>
                </a:cubicBezTo>
                <a:cubicBezTo>
                  <a:pt x="6116" y="555477"/>
                  <a:pt x="2050" y="243495"/>
                  <a:pt x="0" y="136850"/>
                </a:cubicBezTo>
                <a:close/>
              </a:path>
              <a:path w="5825162" h="821084" stroke="0" extrusionOk="0">
                <a:moveTo>
                  <a:pt x="0" y="136850"/>
                </a:moveTo>
                <a:cubicBezTo>
                  <a:pt x="13713" y="65008"/>
                  <a:pt x="67212" y="12381"/>
                  <a:pt x="136850" y="0"/>
                </a:cubicBezTo>
                <a:cubicBezTo>
                  <a:pt x="894338" y="123000"/>
                  <a:pt x="4532314" y="-96860"/>
                  <a:pt x="5688312" y="0"/>
                </a:cubicBezTo>
                <a:cubicBezTo>
                  <a:pt x="5753131" y="-8202"/>
                  <a:pt x="5830191" y="51131"/>
                  <a:pt x="5825162" y="136850"/>
                </a:cubicBezTo>
                <a:cubicBezTo>
                  <a:pt x="5841854" y="285539"/>
                  <a:pt x="5828032" y="453564"/>
                  <a:pt x="5825162" y="684234"/>
                </a:cubicBezTo>
                <a:cubicBezTo>
                  <a:pt x="5817349" y="762645"/>
                  <a:pt x="5762380" y="820837"/>
                  <a:pt x="5688312" y="821084"/>
                </a:cubicBezTo>
                <a:cubicBezTo>
                  <a:pt x="3861949" y="660377"/>
                  <a:pt x="2434222" y="860751"/>
                  <a:pt x="136850" y="821084"/>
                </a:cubicBezTo>
                <a:cubicBezTo>
                  <a:pt x="53639" y="819543"/>
                  <a:pt x="-9549" y="755488"/>
                  <a:pt x="0" y="684234"/>
                </a:cubicBezTo>
                <a:cubicBezTo>
                  <a:pt x="18243" y="431970"/>
                  <a:pt x="31563" y="222120"/>
                  <a:pt x="0" y="136850"/>
                </a:cubicBezTo>
                <a:close/>
              </a:path>
            </a:pathLst>
          </a:custGeom>
          <a:solidFill>
            <a:srgbClr val="9D6EFC"/>
          </a:solidFill>
          <a:ln w="38100">
            <a:solidFill>
              <a:srgbClr val="9B79F2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>
                <a:solidFill>
                  <a:schemeClr val="tx1"/>
                </a:solidFill>
              </a:rPr>
              <a:t>Continuamos en riesgo debemos seguir cuidándonos  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D3703B8C-4DE8-4478-9CA5-65C718B2D353}"/>
              </a:ext>
            </a:extLst>
          </p:cNvPr>
          <p:cNvSpPr/>
          <p:nvPr/>
        </p:nvSpPr>
        <p:spPr>
          <a:xfrm>
            <a:off x="276402" y="1663450"/>
            <a:ext cx="3819283" cy="747710"/>
          </a:xfrm>
          <a:custGeom>
            <a:avLst/>
            <a:gdLst>
              <a:gd name="connsiteX0" fmla="*/ 0 w 3819283"/>
              <a:gd name="connsiteY0" fmla="*/ 124621 h 747710"/>
              <a:gd name="connsiteX1" fmla="*/ 124621 w 3819283"/>
              <a:gd name="connsiteY1" fmla="*/ 0 h 747710"/>
              <a:gd name="connsiteX2" fmla="*/ 791029 w 3819283"/>
              <a:gd name="connsiteY2" fmla="*/ 0 h 747710"/>
              <a:gd name="connsiteX3" fmla="*/ 1350335 w 3819283"/>
              <a:gd name="connsiteY3" fmla="*/ 0 h 747710"/>
              <a:gd name="connsiteX4" fmla="*/ 2016743 w 3819283"/>
              <a:gd name="connsiteY4" fmla="*/ 0 h 747710"/>
              <a:gd name="connsiteX5" fmla="*/ 2683150 w 3819283"/>
              <a:gd name="connsiteY5" fmla="*/ 0 h 747710"/>
              <a:gd name="connsiteX6" fmla="*/ 3694662 w 3819283"/>
              <a:gd name="connsiteY6" fmla="*/ 0 h 747710"/>
              <a:gd name="connsiteX7" fmla="*/ 3819283 w 3819283"/>
              <a:gd name="connsiteY7" fmla="*/ 124621 h 747710"/>
              <a:gd name="connsiteX8" fmla="*/ 3819283 w 3819283"/>
              <a:gd name="connsiteY8" fmla="*/ 623089 h 747710"/>
              <a:gd name="connsiteX9" fmla="*/ 3694662 w 3819283"/>
              <a:gd name="connsiteY9" fmla="*/ 747710 h 747710"/>
              <a:gd name="connsiteX10" fmla="*/ 3028254 w 3819283"/>
              <a:gd name="connsiteY10" fmla="*/ 747710 h 747710"/>
              <a:gd name="connsiteX11" fmla="*/ 2433248 w 3819283"/>
              <a:gd name="connsiteY11" fmla="*/ 747710 h 747710"/>
              <a:gd name="connsiteX12" fmla="*/ 1945342 w 3819283"/>
              <a:gd name="connsiteY12" fmla="*/ 747710 h 747710"/>
              <a:gd name="connsiteX13" fmla="*/ 1457436 w 3819283"/>
              <a:gd name="connsiteY13" fmla="*/ 747710 h 747710"/>
              <a:gd name="connsiteX14" fmla="*/ 862429 w 3819283"/>
              <a:gd name="connsiteY14" fmla="*/ 747710 h 747710"/>
              <a:gd name="connsiteX15" fmla="*/ 124621 w 3819283"/>
              <a:gd name="connsiteY15" fmla="*/ 747710 h 747710"/>
              <a:gd name="connsiteX16" fmla="*/ 0 w 3819283"/>
              <a:gd name="connsiteY16" fmla="*/ 623089 h 747710"/>
              <a:gd name="connsiteX17" fmla="*/ 0 w 3819283"/>
              <a:gd name="connsiteY17" fmla="*/ 124621 h 74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19283" h="747710" fill="none" extrusionOk="0">
                <a:moveTo>
                  <a:pt x="0" y="124621"/>
                </a:moveTo>
                <a:cubicBezTo>
                  <a:pt x="-1514" y="40511"/>
                  <a:pt x="57164" y="-15239"/>
                  <a:pt x="124621" y="0"/>
                </a:cubicBezTo>
                <a:cubicBezTo>
                  <a:pt x="284108" y="-5821"/>
                  <a:pt x="636934" y="74085"/>
                  <a:pt x="791029" y="0"/>
                </a:cubicBezTo>
                <a:cubicBezTo>
                  <a:pt x="945124" y="-74085"/>
                  <a:pt x="1095029" y="9709"/>
                  <a:pt x="1350335" y="0"/>
                </a:cubicBezTo>
                <a:cubicBezTo>
                  <a:pt x="1605641" y="-9709"/>
                  <a:pt x="1695387" y="9934"/>
                  <a:pt x="2016743" y="0"/>
                </a:cubicBezTo>
                <a:cubicBezTo>
                  <a:pt x="2338099" y="-9934"/>
                  <a:pt x="2366292" y="26928"/>
                  <a:pt x="2683150" y="0"/>
                </a:cubicBezTo>
                <a:cubicBezTo>
                  <a:pt x="3000008" y="-26928"/>
                  <a:pt x="3306493" y="72163"/>
                  <a:pt x="3694662" y="0"/>
                </a:cubicBezTo>
                <a:cubicBezTo>
                  <a:pt x="3765452" y="-931"/>
                  <a:pt x="3821217" y="52006"/>
                  <a:pt x="3819283" y="124621"/>
                </a:cubicBezTo>
                <a:cubicBezTo>
                  <a:pt x="3833941" y="295562"/>
                  <a:pt x="3789389" y="429787"/>
                  <a:pt x="3819283" y="623089"/>
                </a:cubicBezTo>
                <a:cubicBezTo>
                  <a:pt x="3825436" y="688680"/>
                  <a:pt x="3768927" y="743061"/>
                  <a:pt x="3694662" y="747710"/>
                </a:cubicBezTo>
                <a:cubicBezTo>
                  <a:pt x="3399489" y="778323"/>
                  <a:pt x="3212438" y="717195"/>
                  <a:pt x="3028254" y="747710"/>
                </a:cubicBezTo>
                <a:cubicBezTo>
                  <a:pt x="2844070" y="778225"/>
                  <a:pt x="2689675" y="694443"/>
                  <a:pt x="2433248" y="747710"/>
                </a:cubicBezTo>
                <a:cubicBezTo>
                  <a:pt x="2176821" y="800977"/>
                  <a:pt x="2165676" y="723623"/>
                  <a:pt x="1945342" y="747710"/>
                </a:cubicBezTo>
                <a:cubicBezTo>
                  <a:pt x="1725008" y="771797"/>
                  <a:pt x="1567403" y="723862"/>
                  <a:pt x="1457436" y="747710"/>
                </a:cubicBezTo>
                <a:cubicBezTo>
                  <a:pt x="1347469" y="771558"/>
                  <a:pt x="998068" y="731008"/>
                  <a:pt x="862429" y="747710"/>
                </a:cubicBezTo>
                <a:cubicBezTo>
                  <a:pt x="726790" y="764412"/>
                  <a:pt x="297512" y="727581"/>
                  <a:pt x="124621" y="747710"/>
                </a:cubicBezTo>
                <a:cubicBezTo>
                  <a:pt x="44054" y="738671"/>
                  <a:pt x="-1071" y="687163"/>
                  <a:pt x="0" y="623089"/>
                </a:cubicBezTo>
                <a:cubicBezTo>
                  <a:pt x="-51" y="380738"/>
                  <a:pt x="5898" y="277028"/>
                  <a:pt x="0" y="124621"/>
                </a:cubicBezTo>
                <a:close/>
              </a:path>
              <a:path w="3819283" h="747710" stroke="0" extrusionOk="0">
                <a:moveTo>
                  <a:pt x="0" y="124621"/>
                </a:moveTo>
                <a:cubicBezTo>
                  <a:pt x="13539" y="59485"/>
                  <a:pt x="58121" y="4847"/>
                  <a:pt x="124621" y="0"/>
                </a:cubicBezTo>
                <a:cubicBezTo>
                  <a:pt x="390246" y="-20273"/>
                  <a:pt x="548907" y="10222"/>
                  <a:pt x="791029" y="0"/>
                </a:cubicBezTo>
                <a:cubicBezTo>
                  <a:pt x="1033151" y="-10222"/>
                  <a:pt x="1129159" y="38599"/>
                  <a:pt x="1278934" y="0"/>
                </a:cubicBezTo>
                <a:cubicBezTo>
                  <a:pt x="1428709" y="-38599"/>
                  <a:pt x="1739090" y="20776"/>
                  <a:pt x="1909642" y="0"/>
                </a:cubicBezTo>
                <a:cubicBezTo>
                  <a:pt x="2080194" y="-20776"/>
                  <a:pt x="2215024" y="50272"/>
                  <a:pt x="2433248" y="0"/>
                </a:cubicBezTo>
                <a:cubicBezTo>
                  <a:pt x="2651472" y="-50272"/>
                  <a:pt x="2787828" y="32421"/>
                  <a:pt x="3099655" y="0"/>
                </a:cubicBezTo>
                <a:cubicBezTo>
                  <a:pt x="3411482" y="-32421"/>
                  <a:pt x="3454475" y="11784"/>
                  <a:pt x="3694662" y="0"/>
                </a:cubicBezTo>
                <a:cubicBezTo>
                  <a:pt x="3755261" y="-1662"/>
                  <a:pt x="3801530" y="47752"/>
                  <a:pt x="3819283" y="124621"/>
                </a:cubicBezTo>
                <a:cubicBezTo>
                  <a:pt x="3849507" y="265312"/>
                  <a:pt x="3816999" y="455555"/>
                  <a:pt x="3819283" y="623089"/>
                </a:cubicBezTo>
                <a:cubicBezTo>
                  <a:pt x="3825574" y="702353"/>
                  <a:pt x="3754795" y="748363"/>
                  <a:pt x="3694662" y="747710"/>
                </a:cubicBezTo>
                <a:cubicBezTo>
                  <a:pt x="3543267" y="754242"/>
                  <a:pt x="3377664" y="737315"/>
                  <a:pt x="3099655" y="747710"/>
                </a:cubicBezTo>
                <a:cubicBezTo>
                  <a:pt x="2821646" y="758105"/>
                  <a:pt x="2719997" y="704636"/>
                  <a:pt x="2540349" y="747710"/>
                </a:cubicBezTo>
                <a:cubicBezTo>
                  <a:pt x="2360701" y="790784"/>
                  <a:pt x="2042147" y="732266"/>
                  <a:pt x="1909642" y="747710"/>
                </a:cubicBezTo>
                <a:cubicBezTo>
                  <a:pt x="1777137" y="763154"/>
                  <a:pt x="1568595" y="716819"/>
                  <a:pt x="1314635" y="747710"/>
                </a:cubicBezTo>
                <a:cubicBezTo>
                  <a:pt x="1060675" y="778601"/>
                  <a:pt x="928079" y="686713"/>
                  <a:pt x="719628" y="747710"/>
                </a:cubicBezTo>
                <a:cubicBezTo>
                  <a:pt x="511177" y="808707"/>
                  <a:pt x="317617" y="730254"/>
                  <a:pt x="124621" y="747710"/>
                </a:cubicBezTo>
                <a:cubicBezTo>
                  <a:pt x="68365" y="762506"/>
                  <a:pt x="1016" y="681649"/>
                  <a:pt x="0" y="623089"/>
                </a:cubicBezTo>
                <a:cubicBezTo>
                  <a:pt x="-29464" y="455757"/>
                  <a:pt x="27926" y="317190"/>
                  <a:pt x="0" y="124621"/>
                </a:cubicBezTo>
                <a:close/>
              </a:path>
            </a:pathLst>
          </a:custGeom>
          <a:solidFill>
            <a:srgbClr val="7E8AEC"/>
          </a:solidFill>
          <a:ln w="38100">
            <a:solidFill>
              <a:srgbClr val="A29DF1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SemiBold" panose="020B0502040204020203" pitchFamily="34" charset="0"/>
              </a:rPr>
              <a:t>Dia 0 una persona se contagio en un almuerzo </a:t>
            </a:r>
            <a:endParaRPr lang="es-CO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8" name="Picture 4" descr="Group Friends Eat Meal Characters Celebration Meating Party Design Vector illustration - 68605985">
            <a:extLst>
              <a:ext uri="{FF2B5EF4-FFF2-40B4-BE49-F238E27FC236}">
                <a16:creationId xmlns:a16="http://schemas.microsoft.com/office/drawing/2014/main" id="{D0150969-CCCC-442A-A630-F205BA344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8" b="90000" l="9931" r="89915">
                        <a14:foregroundMark x1="40955" y1="12077" x2="40955" y2="12077"/>
                        <a14:foregroundMark x1="41186" y1="11846" x2="41186" y2="11846"/>
                        <a14:foregroundMark x1="42340" y1="11000" x2="42340" y2="11000"/>
                        <a14:foregroundMark x1="42879" y1="10154" x2="42879" y2="10154"/>
                        <a14:foregroundMark x1="42032" y1="13769" x2="42032" y2="13769"/>
                        <a14:foregroundMark x1="76828" y1="10385" x2="76828" y2="10385"/>
                        <a14:foregroundMark x1="72594" y1="6692" x2="72594" y2="6692"/>
                        <a14:foregroundMark x1="75443" y1="3308" x2="75443" y2="3308"/>
                        <a14:foregroundMark x1="49962" y1="4462" x2="49962" y2="4462"/>
                        <a14:foregroundMark x1="25404" y1="84692" x2="25404" y2="84692"/>
                        <a14:foregroundMark x1="63510" y1="25692" x2="63510" y2="25692"/>
                        <a14:foregroundMark x1="62972" y1="25692" x2="62972" y2="25692"/>
                        <a14:foregroundMark x1="67206" y1="28231" x2="67206" y2="28231"/>
                        <a14:foregroundMark x1="60123" y1="26231" x2="60123" y2="26231"/>
                        <a14:foregroundMark x1="65204" y1="26538" x2="65204" y2="26538"/>
                        <a14:foregroundMark x1="75674" y1="26538" x2="75674" y2="26538"/>
                        <a14:foregroundMark x1="64126" y1="29308" x2="64126" y2="29308"/>
                        <a14:foregroundMark x1="63279" y1="27077" x2="63279" y2="27077"/>
                        <a14:foregroundMark x1="62433" y1="28769" x2="62433" y2="28769"/>
                        <a14:foregroundMark x1="62433" y1="28231" x2="62433" y2="28231"/>
                        <a14:foregroundMark x1="61278" y1="26538" x2="61278" y2="26538"/>
                        <a14:foregroundMark x1="61278" y1="25692" x2="61278" y2="25692"/>
                        <a14:foregroundMark x1="61278" y1="25692" x2="61278" y2="25692"/>
                        <a14:foregroundMark x1="61586" y1="23077" x2="61586" y2="23077"/>
                        <a14:foregroundMark x1="61278" y1="20308" x2="62125" y2="20308"/>
                        <a14:foregroundMark x1="65204" y1="19154" x2="65204" y2="19154"/>
                        <a14:foregroundMark x1="67206" y1="20846" x2="67206" y2="20846"/>
                        <a14:foregroundMark x1="67744" y1="21385" x2="67744" y2="21385"/>
                        <a14:foregroundMark x1="67513" y1="21385" x2="66359" y2="22000"/>
                        <a14:foregroundMark x1="65512" y1="22231" x2="65512" y2="22231"/>
                        <a14:foregroundMark x1="65512" y1="22231" x2="64665" y2="22538"/>
                        <a14:foregroundMark x1="64357" y1="22538" x2="63510" y2="23077"/>
                        <a14:foregroundMark x1="60431" y1="24538" x2="60431" y2="24538"/>
                        <a14:foregroundMark x1="58430" y1="22846" x2="58430" y2="22846"/>
                        <a14:foregroundMark x1="58430" y1="22846" x2="58430" y2="22846"/>
                        <a14:foregroundMark x1="56197" y1="21385" x2="56197" y2="21385"/>
                        <a14:foregroundMark x1="55889" y1="21385" x2="55889" y2="21385"/>
                        <a14:foregroundMark x1="64973" y1="21385" x2="64973" y2="21385"/>
                        <a14:foregroundMark x1="66359" y1="20308" x2="66359" y2="20308"/>
                        <a14:backgroundMark x1="41493" y1="12923" x2="41493" y2="12923"/>
                        <a14:backgroundMark x1="50269" y1="31846" x2="50269" y2="31846"/>
                        <a14:backgroundMark x1="12933" y1="75077" x2="12933" y2="75077"/>
                        <a14:backgroundMark x1="64973" y1="20308" x2="64973" y2="20308"/>
                        <a14:backgroundMark x1="64357" y1="22000" x2="64357" y2="22000"/>
                        <a14:backgroundMark x1="62972" y1="22846" x2="62972" y2="22846"/>
                        <a14:backgroundMark x1="60739" y1="27077" x2="60739" y2="27077"/>
                        <a14:backgroundMark x1="61586" y1="27077" x2="62433" y2="27385"/>
                        <a14:backgroundMark x1="60970" y1="20846" x2="60970" y2="20846"/>
                        <a14:backgroundMark x1="61586" y1="20538" x2="61586" y2="20538"/>
                        <a14:backgroundMark x1="61586" y1="20538" x2="60123" y2="20308"/>
                        <a14:backgroundMark x1="56736" y1="21154" x2="56736" y2="21154"/>
                        <a14:backgroundMark x1="55889" y1="21385" x2="55889" y2="21385"/>
                        <a14:backgroundMark x1="57583" y1="22538" x2="57583" y2="22538"/>
                        <a14:backgroundMark x1="58737" y1="22846" x2="58737" y2="22846"/>
                        <a14:backgroundMark x1="58199" y1="22846" x2="58199" y2="22846"/>
                        <a14:backgroundMark x1="59892" y1="26769" x2="59892" y2="26769"/>
                        <a14:backgroundMark x1="60970" y1="26538" x2="60970" y2="26538"/>
                        <a14:backgroundMark x1="60431" y1="24846" x2="60431" y2="24846"/>
                        <a14:backgroundMark x1="62125" y1="20538" x2="62125" y2="20538"/>
                        <a14:backgroundMark x1="61817" y1="20000" x2="61817" y2="20000"/>
                        <a14:backgroundMark x1="61817" y1="20000" x2="61817" y2="20000"/>
                        <a14:backgroundMark x1="61586" y1="19692" x2="61586" y2="19692"/>
                        <a14:backgroundMark x1="65204" y1="19692" x2="65204" y2="19692"/>
                        <a14:backgroundMark x1="58737" y1="23077" x2="58737" y2="23077"/>
                        <a14:backgroundMark x1="55889" y1="21692" x2="55889" y2="21692"/>
                        <a14:backgroundMark x1="56197" y1="21692" x2="56197" y2="21692"/>
                        <a14:backgroundMark x1="56197" y1="21692" x2="56197" y2="21692"/>
                        <a14:backgroundMark x1="56197" y1="20846" x2="56197" y2="20846"/>
                        <a14:backgroundMark x1="55889" y1="21385" x2="55889" y2="21385"/>
                        <a14:backgroundMark x1="58430" y1="22846" x2="58430" y2="22846"/>
                        <a14:backgroundMark x1="58430" y1="22846" x2="58430" y2="22846"/>
                        <a14:backgroundMark x1="61586" y1="20308" x2="61586" y2="20308"/>
                        <a14:backgroundMark x1="62125" y1="20000" x2="63279" y2="20000"/>
                        <a14:backgroundMark x1="62664" y1="20308" x2="62664" y2="20308"/>
                        <a14:backgroundMark x1="61586" y1="20538" x2="61586" y2="20538"/>
                        <a14:backgroundMark x1="60970" y1="20538" x2="60970" y2="20538"/>
                        <a14:backgroundMark x1="61586" y1="19692" x2="61586" y2="19692"/>
                        <a14:backgroundMark x1="62125" y1="20538" x2="62125" y2="20538"/>
                        <a14:backgroundMark x1="61817" y1="20538" x2="61817" y2="20538"/>
                        <a14:backgroundMark x1="61278" y1="23923" x2="61278" y2="23923"/>
                        <a14:backgroundMark x1="61817" y1="23385" x2="61817" y2="23385"/>
                        <a14:backgroundMark x1="65512" y1="18846" x2="65512" y2="18846"/>
                        <a14:backgroundMark x1="61817" y1="25385" x2="61817" y2="25385"/>
                        <a14:backgroundMark x1="61278" y1="26538" x2="61278" y2="2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75" y="931140"/>
            <a:ext cx="1944976" cy="18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689CCB6F-F777-4724-86BE-DB9A913140B4}"/>
              </a:ext>
            </a:extLst>
          </p:cNvPr>
          <p:cNvSpPr/>
          <p:nvPr/>
        </p:nvSpPr>
        <p:spPr>
          <a:xfrm>
            <a:off x="1488381" y="2900848"/>
            <a:ext cx="3220775" cy="826984"/>
          </a:xfrm>
          <a:custGeom>
            <a:avLst/>
            <a:gdLst>
              <a:gd name="connsiteX0" fmla="*/ 0 w 3220775"/>
              <a:gd name="connsiteY0" fmla="*/ 137833 h 826984"/>
              <a:gd name="connsiteX1" fmla="*/ 137833 w 3220775"/>
              <a:gd name="connsiteY1" fmla="*/ 0 h 826984"/>
              <a:gd name="connsiteX2" fmla="*/ 638502 w 3220775"/>
              <a:gd name="connsiteY2" fmla="*/ 0 h 826984"/>
              <a:gd name="connsiteX3" fmla="*/ 1227523 w 3220775"/>
              <a:gd name="connsiteY3" fmla="*/ 0 h 826984"/>
              <a:gd name="connsiteX4" fmla="*/ 1728192 w 3220775"/>
              <a:gd name="connsiteY4" fmla="*/ 0 h 826984"/>
              <a:gd name="connsiteX5" fmla="*/ 2287763 w 3220775"/>
              <a:gd name="connsiteY5" fmla="*/ 0 h 826984"/>
              <a:gd name="connsiteX6" fmla="*/ 3082942 w 3220775"/>
              <a:gd name="connsiteY6" fmla="*/ 0 h 826984"/>
              <a:gd name="connsiteX7" fmla="*/ 3220775 w 3220775"/>
              <a:gd name="connsiteY7" fmla="*/ 137833 h 826984"/>
              <a:gd name="connsiteX8" fmla="*/ 3220775 w 3220775"/>
              <a:gd name="connsiteY8" fmla="*/ 689151 h 826984"/>
              <a:gd name="connsiteX9" fmla="*/ 3082942 w 3220775"/>
              <a:gd name="connsiteY9" fmla="*/ 826984 h 826984"/>
              <a:gd name="connsiteX10" fmla="*/ 2464469 w 3220775"/>
              <a:gd name="connsiteY10" fmla="*/ 826984 h 826984"/>
              <a:gd name="connsiteX11" fmla="*/ 1875447 w 3220775"/>
              <a:gd name="connsiteY11" fmla="*/ 826984 h 826984"/>
              <a:gd name="connsiteX12" fmla="*/ 1227523 w 3220775"/>
              <a:gd name="connsiteY12" fmla="*/ 826984 h 826984"/>
              <a:gd name="connsiteX13" fmla="*/ 137833 w 3220775"/>
              <a:gd name="connsiteY13" fmla="*/ 826984 h 826984"/>
              <a:gd name="connsiteX14" fmla="*/ 0 w 3220775"/>
              <a:gd name="connsiteY14" fmla="*/ 689151 h 826984"/>
              <a:gd name="connsiteX15" fmla="*/ 0 w 3220775"/>
              <a:gd name="connsiteY15" fmla="*/ 137833 h 82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20775" h="826984" fill="none" extrusionOk="0">
                <a:moveTo>
                  <a:pt x="0" y="137833"/>
                </a:moveTo>
                <a:cubicBezTo>
                  <a:pt x="5140" y="52141"/>
                  <a:pt x="59417" y="-5914"/>
                  <a:pt x="137833" y="0"/>
                </a:cubicBezTo>
                <a:cubicBezTo>
                  <a:pt x="305358" y="-13788"/>
                  <a:pt x="536646" y="8324"/>
                  <a:pt x="638502" y="0"/>
                </a:cubicBezTo>
                <a:cubicBezTo>
                  <a:pt x="740358" y="-8324"/>
                  <a:pt x="958834" y="1843"/>
                  <a:pt x="1227523" y="0"/>
                </a:cubicBezTo>
                <a:cubicBezTo>
                  <a:pt x="1496212" y="-1843"/>
                  <a:pt x="1559390" y="31964"/>
                  <a:pt x="1728192" y="0"/>
                </a:cubicBezTo>
                <a:cubicBezTo>
                  <a:pt x="1896994" y="-31964"/>
                  <a:pt x="2054330" y="13400"/>
                  <a:pt x="2287763" y="0"/>
                </a:cubicBezTo>
                <a:cubicBezTo>
                  <a:pt x="2521196" y="-13400"/>
                  <a:pt x="2742079" y="94622"/>
                  <a:pt x="3082942" y="0"/>
                </a:cubicBezTo>
                <a:cubicBezTo>
                  <a:pt x="3172534" y="2732"/>
                  <a:pt x="3211729" y="71911"/>
                  <a:pt x="3220775" y="137833"/>
                </a:cubicBezTo>
                <a:cubicBezTo>
                  <a:pt x="3249554" y="366758"/>
                  <a:pt x="3202756" y="575962"/>
                  <a:pt x="3220775" y="689151"/>
                </a:cubicBezTo>
                <a:cubicBezTo>
                  <a:pt x="3216325" y="743800"/>
                  <a:pt x="3160682" y="804460"/>
                  <a:pt x="3082942" y="826984"/>
                </a:cubicBezTo>
                <a:cubicBezTo>
                  <a:pt x="2780944" y="840977"/>
                  <a:pt x="2590036" y="770120"/>
                  <a:pt x="2464469" y="826984"/>
                </a:cubicBezTo>
                <a:cubicBezTo>
                  <a:pt x="2338902" y="883848"/>
                  <a:pt x="2140011" y="757529"/>
                  <a:pt x="1875447" y="826984"/>
                </a:cubicBezTo>
                <a:cubicBezTo>
                  <a:pt x="1610883" y="896439"/>
                  <a:pt x="1406680" y="762078"/>
                  <a:pt x="1227523" y="826984"/>
                </a:cubicBezTo>
                <a:cubicBezTo>
                  <a:pt x="1048366" y="891890"/>
                  <a:pt x="453234" y="736566"/>
                  <a:pt x="137833" y="826984"/>
                </a:cubicBezTo>
                <a:cubicBezTo>
                  <a:pt x="55131" y="835202"/>
                  <a:pt x="16723" y="776646"/>
                  <a:pt x="0" y="689151"/>
                </a:cubicBezTo>
                <a:cubicBezTo>
                  <a:pt x="-56576" y="500355"/>
                  <a:pt x="21554" y="313014"/>
                  <a:pt x="0" y="137833"/>
                </a:cubicBezTo>
                <a:close/>
              </a:path>
              <a:path w="3220775" h="826984" stroke="0" extrusionOk="0">
                <a:moveTo>
                  <a:pt x="0" y="137833"/>
                </a:moveTo>
                <a:cubicBezTo>
                  <a:pt x="11214" y="64767"/>
                  <a:pt x="69543" y="16320"/>
                  <a:pt x="137833" y="0"/>
                </a:cubicBezTo>
                <a:cubicBezTo>
                  <a:pt x="273648" y="-21784"/>
                  <a:pt x="605415" y="76800"/>
                  <a:pt x="785757" y="0"/>
                </a:cubicBezTo>
                <a:cubicBezTo>
                  <a:pt x="966099" y="-76800"/>
                  <a:pt x="1184411" y="21941"/>
                  <a:pt x="1286426" y="0"/>
                </a:cubicBezTo>
                <a:cubicBezTo>
                  <a:pt x="1388441" y="-21941"/>
                  <a:pt x="1598230" y="20443"/>
                  <a:pt x="1904898" y="0"/>
                </a:cubicBezTo>
                <a:cubicBezTo>
                  <a:pt x="2211566" y="-20443"/>
                  <a:pt x="2324864" y="50732"/>
                  <a:pt x="2435018" y="0"/>
                </a:cubicBezTo>
                <a:cubicBezTo>
                  <a:pt x="2545172" y="-50732"/>
                  <a:pt x="2809059" y="70301"/>
                  <a:pt x="3082942" y="0"/>
                </a:cubicBezTo>
                <a:cubicBezTo>
                  <a:pt x="3144781" y="-16571"/>
                  <a:pt x="3223700" y="78590"/>
                  <a:pt x="3220775" y="137833"/>
                </a:cubicBezTo>
                <a:cubicBezTo>
                  <a:pt x="3250201" y="412698"/>
                  <a:pt x="3157495" y="499446"/>
                  <a:pt x="3220775" y="689151"/>
                </a:cubicBezTo>
                <a:cubicBezTo>
                  <a:pt x="3204468" y="771323"/>
                  <a:pt x="3159330" y="834165"/>
                  <a:pt x="3082942" y="826984"/>
                </a:cubicBezTo>
                <a:cubicBezTo>
                  <a:pt x="2847499" y="879689"/>
                  <a:pt x="2766354" y="775660"/>
                  <a:pt x="2582273" y="826984"/>
                </a:cubicBezTo>
                <a:cubicBezTo>
                  <a:pt x="2398192" y="878308"/>
                  <a:pt x="2217683" y="799401"/>
                  <a:pt x="1934349" y="826984"/>
                </a:cubicBezTo>
                <a:cubicBezTo>
                  <a:pt x="1651015" y="854567"/>
                  <a:pt x="1593037" y="806901"/>
                  <a:pt x="1374779" y="826984"/>
                </a:cubicBezTo>
                <a:cubicBezTo>
                  <a:pt x="1156521" y="847067"/>
                  <a:pt x="1024832" y="807654"/>
                  <a:pt x="756306" y="826984"/>
                </a:cubicBezTo>
                <a:cubicBezTo>
                  <a:pt x="487780" y="846314"/>
                  <a:pt x="336267" y="763112"/>
                  <a:pt x="137833" y="826984"/>
                </a:cubicBezTo>
                <a:cubicBezTo>
                  <a:pt x="59911" y="824028"/>
                  <a:pt x="-220" y="743034"/>
                  <a:pt x="0" y="689151"/>
                </a:cubicBezTo>
                <a:cubicBezTo>
                  <a:pt x="-48215" y="441038"/>
                  <a:pt x="16600" y="290355"/>
                  <a:pt x="0" y="137833"/>
                </a:cubicBezTo>
                <a:close/>
              </a:path>
            </a:pathLst>
          </a:custGeom>
          <a:solidFill>
            <a:srgbClr val="7E8AEC"/>
          </a:solidFill>
          <a:ln w="38100">
            <a:solidFill>
              <a:srgbClr val="A29DF1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SemiBold" panose="020B0502040204020203" pitchFamily="34" charset="0"/>
              </a:rPr>
              <a:t>Dia 3 empieza a contagiar  a las personas que están a su alrededor </a:t>
            </a:r>
            <a:endParaRPr lang="es-CO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0D4792E3-A34E-4D88-A0B5-5F11F7CB4954}"/>
              </a:ext>
            </a:extLst>
          </p:cNvPr>
          <p:cNvSpPr/>
          <p:nvPr/>
        </p:nvSpPr>
        <p:spPr>
          <a:xfrm>
            <a:off x="1440235" y="3916669"/>
            <a:ext cx="3280506" cy="610182"/>
          </a:xfrm>
          <a:custGeom>
            <a:avLst/>
            <a:gdLst>
              <a:gd name="connsiteX0" fmla="*/ 0 w 3280506"/>
              <a:gd name="connsiteY0" fmla="*/ 101699 h 610182"/>
              <a:gd name="connsiteX1" fmla="*/ 101699 w 3280506"/>
              <a:gd name="connsiteY1" fmla="*/ 0 h 610182"/>
              <a:gd name="connsiteX2" fmla="*/ 676092 w 3280506"/>
              <a:gd name="connsiteY2" fmla="*/ 0 h 610182"/>
              <a:gd name="connsiteX3" fmla="*/ 1158173 w 3280506"/>
              <a:gd name="connsiteY3" fmla="*/ 0 h 610182"/>
              <a:gd name="connsiteX4" fmla="*/ 1732566 w 3280506"/>
              <a:gd name="connsiteY4" fmla="*/ 0 h 610182"/>
              <a:gd name="connsiteX5" fmla="*/ 2306960 w 3280506"/>
              <a:gd name="connsiteY5" fmla="*/ 0 h 610182"/>
              <a:gd name="connsiteX6" fmla="*/ 3178807 w 3280506"/>
              <a:gd name="connsiteY6" fmla="*/ 0 h 610182"/>
              <a:gd name="connsiteX7" fmla="*/ 3280506 w 3280506"/>
              <a:gd name="connsiteY7" fmla="*/ 101699 h 610182"/>
              <a:gd name="connsiteX8" fmla="*/ 3280506 w 3280506"/>
              <a:gd name="connsiteY8" fmla="*/ 508483 h 610182"/>
              <a:gd name="connsiteX9" fmla="*/ 3178807 w 3280506"/>
              <a:gd name="connsiteY9" fmla="*/ 610182 h 610182"/>
              <a:gd name="connsiteX10" fmla="*/ 2604414 w 3280506"/>
              <a:gd name="connsiteY10" fmla="*/ 610182 h 610182"/>
              <a:gd name="connsiteX11" fmla="*/ 2091562 w 3280506"/>
              <a:gd name="connsiteY11" fmla="*/ 610182 h 610182"/>
              <a:gd name="connsiteX12" fmla="*/ 1671024 w 3280506"/>
              <a:gd name="connsiteY12" fmla="*/ 610182 h 610182"/>
              <a:gd name="connsiteX13" fmla="*/ 1250486 w 3280506"/>
              <a:gd name="connsiteY13" fmla="*/ 610182 h 610182"/>
              <a:gd name="connsiteX14" fmla="*/ 737635 w 3280506"/>
              <a:gd name="connsiteY14" fmla="*/ 610182 h 610182"/>
              <a:gd name="connsiteX15" fmla="*/ 101699 w 3280506"/>
              <a:gd name="connsiteY15" fmla="*/ 610182 h 610182"/>
              <a:gd name="connsiteX16" fmla="*/ 0 w 3280506"/>
              <a:gd name="connsiteY16" fmla="*/ 508483 h 610182"/>
              <a:gd name="connsiteX17" fmla="*/ 0 w 3280506"/>
              <a:gd name="connsiteY17" fmla="*/ 101699 h 6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80506" h="610182" fill="none" extrusionOk="0">
                <a:moveTo>
                  <a:pt x="0" y="101699"/>
                </a:moveTo>
                <a:cubicBezTo>
                  <a:pt x="-815" y="37312"/>
                  <a:pt x="45695" y="-1814"/>
                  <a:pt x="101699" y="0"/>
                </a:cubicBezTo>
                <a:cubicBezTo>
                  <a:pt x="283274" y="-14680"/>
                  <a:pt x="411030" y="35857"/>
                  <a:pt x="676092" y="0"/>
                </a:cubicBezTo>
                <a:cubicBezTo>
                  <a:pt x="941154" y="-35857"/>
                  <a:pt x="1003653" y="2140"/>
                  <a:pt x="1158173" y="0"/>
                </a:cubicBezTo>
                <a:cubicBezTo>
                  <a:pt x="1312693" y="-2140"/>
                  <a:pt x="1569613" y="42031"/>
                  <a:pt x="1732566" y="0"/>
                </a:cubicBezTo>
                <a:cubicBezTo>
                  <a:pt x="1895519" y="-42031"/>
                  <a:pt x="2179782" y="21598"/>
                  <a:pt x="2306960" y="0"/>
                </a:cubicBezTo>
                <a:cubicBezTo>
                  <a:pt x="2434138" y="-21598"/>
                  <a:pt x="2973435" y="85415"/>
                  <a:pt x="3178807" y="0"/>
                </a:cubicBezTo>
                <a:cubicBezTo>
                  <a:pt x="3239543" y="-2165"/>
                  <a:pt x="3281829" y="42940"/>
                  <a:pt x="3280506" y="101699"/>
                </a:cubicBezTo>
                <a:cubicBezTo>
                  <a:pt x="3306320" y="244362"/>
                  <a:pt x="3274578" y="411187"/>
                  <a:pt x="3280506" y="508483"/>
                </a:cubicBezTo>
                <a:cubicBezTo>
                  <a:pt x="3293249" y="557950"/>
                  <a:pt x="3246033" y="600729"/>
                  <a:pt x="3178807" y="610182"/>
                </a:cubicBezTo>
                <a:cubicBezTo>
                  <a:pt x="2963598" y="655515"/>
                  <a:pt x="2777632" y="585717"/>
                  <a:pt x="2604414" y="610182"/>
                </a:cubicBezTo>
                <a:cubicBezTo>
                  <a:pt x="2431196" y="634647"/>
                  <a:pt x="2297855" y="552340"/>
                  <a:pt x="2091562" y="610182"/>
                </a:cubicBezTo>
                <a:cubicBezTo>
                  <a:pt x="1885269" y="668024"/>
                  <a:pt x="1852527" y="581831"/>
                  <a:pt x="1671024" y="610182"/>
                </a:cubicBezTo>
                <a:cubicBezTo>
                  <a:pt x="1489521" y="638533"/>
                  <a:pt x="1362217" y="565539"/>
                  <a:pt x="1250486" y="610182"/>
                </a:cubicBezTo>
                <a:cubicBezTo>
                  <a:pt x="1138755" y="654825"/>
                  <a:pt x="894382" y="602638"/>
                  <a:pt x="737635" y="610182"/>
                </a:cubicBezTo>
                <a:cubicBezTo>
                  <a:pt x="580888" y="617726"/>
                  <a:pt x="280342" y="575473"/>
                  <a:pt x="101699" y="610182"/>
                </a:cubicBezTo>
                <a:cubicBezTo>
                  <a:pt x="36306" y="603079"/>
                  <a:pt x="-1733" y="556964"/>
                  <a:pt x="0" y="508483"/>
                </a:cubicBezTo>
                <a:cubicBezTo>
                  <a:pt x="-30321" y="401583"/>
                  <a:pt x="6565" y="259306"/>
                  <a:pt x="0" y="101699"/>
                </a:cubicBezTo>
                <a:close/>
              </a:path>
              <a:path w="3280506" h="610182" stroke="0" extrusionOk="0">
                <a:moveTo>
                  <a:pt x="0" y="101699"/>
                </a:moveTo>
                <a:cubicBezTo>
                  <a:pt x="15650" y="49798"/>
                  <a:pt x="52628" y="14785"/>
                  <a:pt x="101699" y="0"/>
                </a:cubicBezTo>
                <a:cubicBezTo>
                  <a:pt x="382535" y="-51066"/>
                  <a:pt x="502600" y="64509"/>
                  <a:pt x="676092" y="0"/>
                </a:cubicBezTo>
                <a:cubicBezTo>
                  <a:pt x="849584" y="-64509"/>
                  <a:pt x="979095" y="35831"/>
                  <a:pt x="1096631" y="0"/>
                </a:cubicBezTo>
                <a:cubicBezTo>
                  <a:pt x="1214167" y="-35831"/>
                  <a:pt x="1444831" y="28875"/>
                  <a:pt x="1640253" y="0"/>
                </a:cubicBezTo>
                <a:cubicBezTo>
                  <a:pt x="1835675" y="-28875"/>
                  <a:pt x="1957284" y="47526"/>
                  <a:pt x="2091562" y="0"/>
                </a:cubicBezTo>
                <a:cubicBezTo>
                  <a:pt x="2225840" y="-47526"/>
                  <a:pt x="2536400" y="41302"/>
                  <a:pt x="2665956" y="0"/>
                </a:cubicBezTo>
                <a:cubicBezTo>
                  <a:pt x="2795512" y="-41302"/>
                  <a:pt x="3003566" y="27732"/>
                  <a:pt x="3178807" y="0"/>
                </a:cubicBezTo>
                <a:cubicBezTo>
                  <a:pt x="3219633" y="-3098"/>
                  <a:pt x="3269485" y="40539"/>
                  <a:pt x="3280506" y="101699"/>
                </a:cubicBezTo>
                <a:cubicBezTo>
                  <a:pt x="3305442" y="274296"/>
                  <a:pt x="3261548" y="367074"/>
                  <a:pt x="3280506" y="508483"/>
                </a:cubicBezTo>
                <a:cubicBezTo>
                  <a:pt x="3289091" y="578895"/>
                  <a:pt x="3223620" y="611035"/>
                  <a:pt x="3178807" y="610182"/>
                </a:cubicBezTo>
                <a:cubicBezTo>
                  <a:pt x="3026652" y="615694"/>
                  <a:pt x="2804418" y="584846"/>
                  <a:pt x="2665956" y="610182"/>
                </a:cubicBezTo>
                <a:cubicBezTo>
                  <a:pt x="2527494" y="635518"/>
                  <a:pt x="2384420" y="592749"/>
                  <a:pt x="2183875" y="610182"/>
                </a:cubicBezTo>
                <a:cubicBezTo>
                  <a:pt x="1983330" y="627615"/>
                  <a:pt x="1836986" y="550534"/>
                  <a:pt x="1640253" y="610182"/>
                </a:cubicBezTo>
                <a:cubicBezTo>
                  <a:pt x="1443520" y="669830"/>
                  <a:pt x="1309858" y="562674"/>
                  <a:pt x="1127402" y="610182"/>
                </a:cubicBezTo>
                <a:cubicBezTo>
                  <a:pt x="944946" y="657690"/>
                  <a:pt x="858473" y="563517"/>
                  <a:pt x="614550" y="610182"/>
                </a:cubicBezTo>
                <a:cubicBezTo>
                  <a:pt x="370627" y="656847"/>
                  <a:pt x="232812" y="585579"/>
                  <a:pt x="101699" y="610182"/>
                </a:cubicBezTo>
                <a:cubicBezTo>
                  <a:pt x="51161" y="616809"/>
                  <a:pt x="572" y="558866"/>
                  <a:pt x="0" y="508483"/>
                </a:cubicBezTo>
                <a:cubicBezTo>
                  <a:pt x="-6402" y="403241"/>
                  <a:pt x="7355" y="216989"/>
                  <a:pt x="0" y="101699"/>
                </a:cubicBezTo>
                <a:close/>
              </a:path>
            </a:pathLst>
          </a:custGeom>
          <a:solidFill>
            <a:srgbClr val="7E8AEC"/>
          </a:solidFill>
          <a:ln w="38100">
            <a:solidFill>
              <a:srgbClr val="A29DF1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SemiBold" panose="020B0502040204020203" pitchFamily="34" charset="0"/>
              </a:rPr>
              <a:t>Dia 5 empieza a sentirse mal </a:t>
            </a:r>
            <a:endParaRPr lang="es-CO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730CA1-F562-40A7-8705-E6EDD4313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6444" l="4000" r="96000">
                        <a14:foregroundMark x1="71556" y1="19111" x2="70667" y2="19111"/>
                        <a14:foregroundMark x1="67556" y1="18667" x2="67556" y2="18667"/>
                        <a14:foregroundMark x1="66222" y1="17333" x2="66222" y2="17333"/>
                        <a14:foregroundMark x1="61333" y1="15556" x2="61333" y2="15556"/>
                        <a14:foregroundMark x1="72444" y1="22667" x2="72444" y2="22667"/>
                        <a14:foregroundMark x1="76889" y1="28444" x2="77333" y2="28889"/>
                        <a14:foregroundMark x1="77333" y1="24889" x2="77333" y2="24889"/>
                        <a14:foregroundMark x1="73778" y1="21778" x2="73778" y2="21778"/>
                        <a14:foregroundMark x1="78000" y1="25778" x2="79111" y2="28000"/>
                        <a14:foregroundMark x1="77778" y1="25333" x2="78000" y2="25778"/>
                        <a14:foregroundMark x1="80889" y1="31556" x2="81333" y2="33333"/>
                        <a14:foregroundMark x1="83556" y1="36889" x2="83556" y2="37778"/>
                        <a14:foregroundMark x1="84889" y1="43111" x2="85778" y2="44000"/>
                        <a14:foregroundMark x1="86222" y1="45778" x2="86222" y2="45778"/>
                        <a14:foregroundMark x1="85778" y1="40000" x2="85778" y2="40000"/>
                        <a14:foregroundMark x1="85778" y1="37778" x2="85778" y2="37778"/>
                        <a14:foregroundMark x1="29333" y1="22667" x2="29333" y2="22667"/>
                        <a14:foregroundMark x1="32889" y1="19556" x2="32889" y2="19556"/>
                        <a14:foregroundMark x1="35111" y1="17333" x2="36000" y2="16889"/>
                        <a14:foregroundMark x1="36000" y1="16889" x2="36000" y2="16889"/>
                        <a14:foregroundMark x1="29555" y1="16889" x2="29333" y2="17333"/>
                        <a14:foregroundMark x1="29778" y1="16444" x2="29555" y2="16889"/>
                        <a14:foregroundMark x1="25333" y1="18667" x2="25333" y2="18667"/>
                        <a14:foregroundMark x1="24000" y1="19556" x2="24000" y2="19556"/>
                        <a14:foregroundMark x1="22667" y1="20444" x2="20444" y2="23556"/>
                        <a14:foregroundMark x1="16666" y1="25333" x2="16889" y2="25778"/>
                        <a14:foregroundMark x1="16444" y1="24889" x2="16666" y2="25333"/>
                        <a14:foregroundMark x1="16000" y1="26667" x2="16000" y2="26667"/>
                        <a14:foregroundMark x1="14667" y1="28000" x2="14667" y2="28444"/>
                        <a14:foregroundMark x1="20889" y1="19556" x2="20889" y2="19556"/>
                        <a14:foregroundMark x1="19111" y1="18667" x2="19111" y2="18667"/>
                        <a14:foregroundMark x1="16889" y1="17778" x2="16889" y2="17778"/>
                        <a14:foregroundMark x1="16889" y1="17778" x2="16889" y2="17778"/>
                        <a14:foregroundMark x1="39556" y1="12889" x2="39111" y2="12889"/>
                        <a14:foregroundMark x1="38667" y1="11111" x2="38667" y2="10222"/>
                        <a14:foregroundMark x1="37778" y1="9778" x2="37778" y2="9778"/>
                        <a14:foregroundMark x1="37778" y1="7556" x2="37778" y2="7556"/>
                        <a14:foregroundMark x1="37778" y1="6667" x2="37778" y2="6667"/>
                        <a14:foregroundMark x1="37778" y1="5333" x2="37778" y2="5333"/>
                        <a14:foregroundMark x1="36000" y1="4889" x2="36000" y2="4889"/>
                        <a14:foregroundMark x1="34222" y1="4889" x2="34222" y2="4889"/>
                        <a14:foregroundMark x1="39556" y1="4000" x2="39556" y2="4000"/>
                        <a14:foregroundMark x1="40889" y1="3556" x2="41333" y2="3556"/>
                        <a14:foregroundMark x1="42667" y1="3111" x2="43111" y2="3111"/>
                        <a14:foregroundMark x1="60444" y1="13778" x2="60444" y2="13778"/>
                        <a14:foregroundMark x1="63111" y1="13333" x2="63111" y2="13333"/>
                        <a14:foregroundMark x1="62222" y1="12000" x2="61333" y2="11556"/>
                        <a14:foregroundMark x1="61333" y1="10667" x2="61333" y2="10667"/>
                        <a14:foregroundMark x1="61333" y1="8444" x2="61333" y2="8444"/>
                        <a14:foregroundMark x1="60889" y1="4889" x2="60889" y2="4889"/>
                        <a14:foregroundMark x1="60889" y1="4889" x2="60889" y2="4889"/>
                        <a14:foregroundMark x1="72444" y1="20000" x2="72444" y2="20000"/>
                        <a14:foregroundMark x1="73333" y1="17333" x2="73333" y2="17333"/>
                        <a14:foregroundMark x1="73333" y1="16000" x2="73333" y2="15556"/>
                        <a14:foregroundMark x1="75111" y1="12889" x2="75111" y2="12444"/>
                        <a14:foregroundMark x1="76000" y1="11111" x2="76000" y2="11111"/>
                        <a14:foregroundMark x1="76444" y1="10667" x2="77333" y2="10667"/>
                        <a14:foregroundMark x1="81333" y1="9333" x2="81333" y2="9333"/>
                        <a14:foregroundMark x1="80444" y1="26222" x2="80444" y2="26222"/>
                        <a14:foregroundMark x1="80444" y1="26222" x2="80444" y2="26222"/>
                        <a14:foregroundMark x1="81333" y1="22222" x2="81778" y2="21333"/>
                        <a14:foregroundMark x1="82667" y1="19556" x2="82667" y2="19556"/>
                        <a14:foregroundMark x1="86222" y1="16889" x2="87111" y2="16444"/>
                        <a14:foregroundMark x1="85778" y1="12444" x2="85778" y2="12444"/>
                        <a14:foregroundMark x1="87111" y1="38667" x2="87111" y2="38667"/>
                        <a14:foregroundMark x1="88444" y1="38667" x2="89333" y2="38667"/>
                        <a14:foregroundMark x1="91556" y1="38667" x2="93778" y2="40444"/>
                        <a14:foregroundMark x1="89333" y1="45333" x2="89333" y2="45333"/>
                        <a14:foregroundMark x1="95111" y1="35556" x2="95111" y2="35556"/>
                        <a14:foregroundMark x1="96444" y1="40444" x2="96444" y2="40444"/>
                        <a14:foregroundMark x1="87556" y1="49333" x2="87556" y2="49333"/>
                        <a14:foregroundMark x1="87111" y1="54667" x2="87111" y2="54667"/>
                        <a14:foregroundMark x1="84444" y1="61778" x2="84444" y2="61778"/>
                        <a14:foregroundMark x1="87111" y1="56889" x2="87111" y2="56889"/>
                        <a14:foregroundMark x1="84889" y1="60889" x2="84889" y2="60889"/>
                        <a14:foregroundMark x1="87556" y1="58222" x2="87556" y2="58222"/>
                        <a14:foregroundMark x1="89778" y1="60444" x2="89778" y2="60444"/>
                        <a14:foregroundMark x1="95111" y1="60000" x2="95111" y2="60000"/>
                        <a14:foregroundMark x1="95111" y1="61778" x2="95111" y2="61778"/>
                        <a14:foregroundMark x1="96000" y1="61778" x2="96000" y2="61778"/>
                        <a14:foregroundMark x1="81778" y1="68444" x2="81778" y2="68444"/>
                        <a14:foregroundMark x1="78222" y1="73333" x2="78222" y2="73333"/>
                        <a14:foregroundMark x1="74222" y1="77778" x2="74222" y2="77778"/>
                        <a14:foregroundMark x1="76000" y1="76889" x2="76000" y2="76889"/>
                        <a14:foregroundMark x1="80000" y1="75556" x2="80000" y2="75556"/>
                        <a14:foregroundMark x1="84444" y1="77333" x2="84889" y2="77333"/>
                        <a14:foregroundMark x1="79111" y1="78667" x2="79111" y2="78667"/>
                        <a14:foregroundMark x1="77333" y1="80000" x2="77333" y2="80000"/>
                        <a14:foregroundMark x1="80889" y1="79556" x2="80889" y2="79556"/>
                        <a14:foregroundMark x1="20444" y1="30222" x2="20444" y2="30222"/>
                        <a14:foregroundMark x1="15111" y1="36444" x2="15111" y2="36444"/>
                        <a14:foregroundMark x1="12889" y1="45333" x2="12889" y2="45333"/>
                        <a14:foregroundMark x1="13778" y1="51111" x2="13778" y2="51111"/>
                        <a14:foregroundMark x1="15111" y1="59556" x2="15111" y2="59556"/>
                        <a14:foregroundMark x1="18222" y1="70667" x2="18222" y2="70667"/>
                        <a14:foregroundMark x1="20889" y1="75111" x2="21778" y2="75556"/>
                        <a14:foregroundMark x1="26222" y1="79556" x2="26222" y2="80444"/>
                        <a14:foregroundMark x1="26222" y1="78222" x2="26222" y2="79556"/>
                        <a14:foregroundMark x1="28000" y1="80889" x2="28000" y2="80889"/>
                        <a14:foregroundMark x1="17333" y1="68444" x2="17333" y2="68444"/>
                        <a14:foregroundMark x1="13778" y1="57333" x2="13778" y2="57333"/>
                        <a14:foregroundMark x1="15111" y1="45778" x2="15111" y2="45778"/>
                        <a14:foregroundMark x1="14222" y1="44444" x2="14222" y2="44444"/>
                        <a14:foregroundMark x1="15111" y1="42667" x2="15556" y2="40889"/>
                        <a14:foregroundMark x1="15556" y1="39556" x2="15556" y2="39556"/>
                        <a14:foregroundMark x1="16444" y1="38222" x2="16444" y2="38222"/>
                        <a14:foregroundMark x1="12000" y1="41333" x2="12000" y2="41333"/>
                        <a14:foregroundMark x1="12000" y1="40444" x2="12000" y2="40444"/>
                        <a14:foregroundMark x1="8000" y1="37333" x2="8000" y2="37333"/>
                        <a14:foregroundMark x1="6667" y1="37333" x2="6667" y2="37333"/>
                        <a14:foregroundMark x1="4000" y1="37333" x2="4000" y2="37333"/>
                        <a14:foregroundMark x1="21778" y1="77778" x2="21778" y2="77778"/>
                        <a14:foregroundMark x1="19111" y1="80889" x2="19111" y2="80889"/>
                        <a14:foregroundMark x1="12444" y1="84000" x2="12444" y2="84000"/>
                        <a14:foregroundMark x1="14222" y1="62667" x2="14222" y2="62667"/>
                        <a14:foregroundMark x1="12444" y1="60889" x2="12444" y2="60889"/>
                        <a14:foregroundMark x1="5778" y1="62222" x2="5778" y2="62222"/>
                        <a14:foregroundMark x1="60444" y1="85333" x2="60444" y2="85333"/>
                        <a14:foregroundMark x1="38667" y1="86222" x2="38667" y2="86222"/>
                        <a14:foregroundMark x1="44444" y1="86667" x2="44444" y2="86667"/>
                        <a14:foregroundMark x1="51289" y1="88444" x2="51556" y2="88889"/>
                        <a14:foregroundMark x1="51022" y1="88000" x2="51289" y2="88444"/>
                        <a14:foregroundMark x1="50222" y1="86667" x2="51022" y2="88000"/>
                        <a14:foregroundMark x1="60889" y1="87111" x2="59556" y2="87556"/>
                        <a14:foregroundMark x1="60444" y1="91111" x2="60444" y2="91111"/>
                        <a14:foregroundMark x1="62667" y1="93778" x2="62667" y2="93778"/>
                        <a14:foregroundMark x1="37778" y1="90667" x2="38667" y2="91111"/>
                        <a14:foregroundMark x1="40889" y1="95111" x2="40889" y2="95111"/>
                        <a14:foregroundMark x1="39111" y1="96444" x2="39111" y2="96444"/>
                        <a14:foregroundMark x1="35556" y1="94667" x2="35556" y2="94667"/>
                        <a14:foregroundMark x1="14667" y1="36889" x2="14667" y2="36889"/>
                        <a14:foregroundMark x1="15111" y1="35556" x2="15111" y2="35556"/>
                        <a14:foregroundMark x1="15111" y1="37333" x2="15111" y2="37333"/>
                        <a14:foregroundMark x1="15111" y1="36444" x2="15111" y2="36444"/>
                        <a14:foregroundMark x1="14667" y1="36444" x2="14667" y2="36444"/>
                        <a14:foregroundMark x1="15111" y1="36889" x2="15111" y2="36889"/>
                        <a14:foregroundMark x1="14667" y1="36889" x2="14667" y2="36889"/>
                        <a14:foregroundMark x1="14667" y1="36000" x2="14667" y2="36000"/>
                        <a14:foregroundMark x1="15111" y1="36444" x2="15111" y2="36444"/>
                        <a14:foregroundMark x1="14667" y1="36889" x2="14667" y2="36889"/>
                        <a14:foregroundMark x1="15556" y1="36444" x2="15556" y2="36444"/>
                        <a14:foregroundMark x1="14667" y1="36444" x2="14222" y2="36889"/>
                        <a14:foregroundMark x1="15111" y1="36000" x2="14667" y2="36444"/>
                        <a14:foregroundMark x1="13333" y1="84444" x2="13333" y2="84444"/>
                        <a14:foregroundMark x1="13333" y1="84444" x2="13333" y2="84444"/>
                        <a14:foregroundMark x1="12444" y1="84444" x2="12444" y2="84444"/>
                        <a14:foregroundMark x1="13333" y1="84889" x2="13333" y2="84889"/>
                        <a14:foregroundMark x1="12889" y1="84000" x2="12889" y2="84000"/>
                        <a14:foregroundMark x1="13333" y1="84889" x2="13333" y2="84889"/>
                        <a14:backgroundMark x1="16444" y1="27556" x2="16444" y2="27556"/>
                        <a14:backgroundMark x1="17333" y1="25333" x2="17333" y2="25333"/>
                        <a14:backgroundMark x1="19111" y1="24444" x2="19111" y2="24444"/>
                        <a14:backgroundMark x1="14667" y1="28889" x2="14667" y2="28889"/>
                        <a14:backgroundMark x1="16000" y1="27111" x2="16000" y2="27111"/>
                        <a14:backgroundMark x1="16444" y1="26222" x2="16444" y2="26222"/>
                        <a14:backgroundMark x1="16000" y1="25333" x2="16000" y2="25333"/>
                        <a14:backgroundMark x1="17333" y1="27111" x2="17333" y2="27111"/>
                        <a14:backgroundMark x1="14667" y1="28000" x2="14667" y2="28000"/>
                        <a14:backgroundMark x1="14222" y1="36444" x2="14222" y2="36444"/>
                        <a14:backgroundMark x1="14222" y1="34667" x2="14222" y2="34667"/>
                        <a14:backgroundMark x1="14667" y1="35556" x2="14667" y2="35556"/>
                        <a14:backgroundMark x1="30222" y1="16444" x2="30222" y2="16444"/>
                        <a14:backgroundMark x1="30222" y1="17778" x2="30222" y2="17778"/>
                        <a14:backgroundMark x1="28889" y1="17778" x2="28889" y2="17778"/>
                        <a14:backgroundMark x1="24889" y1="19111" x2="24889" y2="19111"/>
                        <a14:backgroundMark x1="24444" y1="19556" x2="24444" y2="19556"/>
                        <a14:backgroundMark x1="17333" y1="25778" x2="17333" y2="25778"/>
                        <a14:backgroundMark x1="30222" y1="16889" x2="30222" y2="16889"/>
                        <a14:backgroundMark x1="28889" y1="16444" x2="28889" y2="16444"/>
                        <a14:backgroundMark x1="28000" y1="16444" x2="28000" y2="16444"/>
                        <a14:backgroundMark x1="28444" y1="17778" x2="28444" y2="17778"/>
                        <a14:backgroundMark x1="29333" y1="17333" x2="29333" y2="17333"/>
                        <a14:backgroundMark x1="80000" y1="25778" x2="80000" y2="25778"/>
                        <a14:backgroundMark x1="85778" y1="12889" x2="85778" y2="12889"/>
                        <a14:backgroundMark x1="81333" y1="9333" x2="81333" y2="9333"/>
                        <a14:backgroundMark x1="76000" y1="11111" x2="76000" y2="11111"/>
                        <a14:backgroundMark x1="73333" y1="16444" x2="73333" y2="16444"/>
                        <a14:backgroundMark x1="72889" y1="18667" x2="72889" y2="18667"/>
                        <a14:backgroundMark x1="72889" y1="19111" x2="72889" y2="19111"/>
                        <a14:backgroundMark x1="72444" y1="18667" x2="72444" y2="18667"/>
                        <a14:backgroundMark x1="71556" y1="18667" x2="71556" y2="18667"/>
                        <a14:backgroundMark x1="86667" y1="12444" x2="86667" y2="12444"/>
                        <a14:backgroundMark x1="77778" y1="12000" x2="77778" y2="12000"/>
                        <a14:backgroundMark x1="77333" y1="12000" x2="77333" y2="12000"/>
                        <a14:backgroundMark x1="77778" y1="10667" x2="77778" y2="10667"/>
                        <a14:backgroundMark x1="75111" y1="12000" x2="75111" y2="12000"/>
                        <a14:backgroundMark x1="75111" y1="13333" x2="75111" y2="13333"/>
                        <a14:backgroundMark x1="73778" y1="15111" x2="73778" y2="15111"/>
                        <a14:backgroundMark x1="73333" y1="15556" x2="73333" y2="15556"/>
                        <a14:backgroundMark x1="87111" y1="12889" x2="87111" y2="12889"/>
                        <a14:backgroundMark x1="85778" y1="11556" x2="85778" y2="11556"/>
                        <a14:backgroundMark x1="76889" y1="11556" x2="76889" y2="11556"/>
                        <a14:backgroundMark x1="73778" y1="17333" x2="73778" y2="17333"/>
                        <a14:backgroundMark x1="72889" y1="18222" x2="72889" y2="18222"/>
                        <a14:backgroundMark x1="72889" y1="17333" x2="72889" y2="17333"/>
                        <a14:backgroundMark x1="77333" y1="10222" x2="77333" y2="10222"/>
                        <a14:backgroundMark x1="77333" y1="12000" x2="77333" y2="12000"/>
                        <a14:backgroundMark x1="77333" y1="11111" x2="77333" y2="11111"/>
                        <a14:backgroundMark x1="63556" y1="12889" x2="63556" y2="12889"/>
                        <a14:backgroundMark x1="89333" y1="45333" x2="89333" y2="45333"/>
                        <a14:backgroundMark x1="84444" y1="77778" x2="84444" y2="77778"/>
                        <a14:backgroundMark x1="84444" y1="77778" x2="84444" y2="77778"/>
                        <a14:backgroundMark x1="80889" y1="76000" x2="80889" y2="76000"/>
                        <a14:backgroundMark x1="80000" y1="75111" x2="80000" y2="75111"/>
                        <a14:backgroundMark x1="85333" y1="77333" x2="85333" y2="77333"/>
                        <a14:backgroundMark x1="83556" y1="77333" x2="83556" y2="77333"/>
                        <a14:backgroundMark x1="80444" y1="75556" x2="80444" y2="75556"/>
                        <a14:backgroundMark x1="52889" y1="88889" x2="52889" y2="88889"/>
                        <a14:backgroundMark x1="52444" y1="88444" x2="52444" y2="88444"/>
                        <a14:backgroundMark x1="50667" y1="88000" x2="50667" y2="88000"/>
                        <a14:backgroundMark x1="51556" y1="89778" x2="51556" y2="89778"/>
                        <a14:backgroundMark x1="52000" y1="88444" x2="52000" y2="88444"/>
                        <a14:backgroundMark x1="52444" y1="89333" x2="52444" y2="89333"/>
                        <a14:backgroundMark x1="51556" y1="89333" x2="51556" y2="89333"/>
                        <a14:backgroundMark x1="25778" y1="79556" x2="25778" y2="79556"/>
                        <a14:backgroundMark x1="27556" y1="81333" x2="27556" y2="81333"/>
                        <a14:backgroundMark x1="26222" y1="80889" x2="26222" y2="80889"/>
                        <a14:backgroundMark x1="12889" y1="84444" x2="12889" y2="84444"/>
                        <a14:backgroundMark x1="11556" y1="84444" x2="11556" y2="84444"/>
                        <a14:backgroundMark x1="12889" y1="85333" x2="12889" y2="85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7888" y="5278720"/>
            <a:ext cx="1791463" cy="1791463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8723C806-7115-4369-83EF-C64FA4085D69}"/>
              </a:ext>
            </a:extLst>
          </p:cNvPr>
          <p:cNvSpPr/>
          <p:nvPr/>
        </p:nvSpPr>
        <p:spPr>
          <a:xfrm>
            <a:off x="1455825" y="4684353"/>
            <a:ext cx="3264915" cy="1288781"/>
          </a:xfrm>
          <a:custGeom>
            <a:avLst/>
            <a:gdLst>
              <a:gd name="connsiteX0" fmla="*/ 0 w 3264915"/>
              <a:gd name="connsiteY0" fmla="*/ 214801 h 1288781"/>
              <a:gd name="connsiteX1" fmla="*/ 214801 w 3264915"/>
              <a:gd name="connsiteY1" fmla="*/ 0 h 1288781"/>
              <a:gd name="connsiteX2" fmla="*/ 838570 w 3264915"/>
              <a:gd name="connsiteY2" fmla="*/ 0 h 1288781"/>
              <a:gd name="connsiteX3" fmla="*/ 1377279 w 3264915"/>
              <a:gd name="connsiteY3" fmla="*/ 0 h 1288781"/>
              <a:gd name="connsiteX4" fmla="*/ 2001048 w 3264915"/>
              <a:gd name="connsiteY4" fmla="*/ 0 h 1288781"/>
              <a:gd name="connsiteX5" fmla="*/ 3050114 w 3264915"/>
              <a:gd name="connsiteY5" fmla="*/ 0 h 1288781"/>
              <a:gd name="connsiteX6" fmla="*/ 3264915 w 3264915"/>
              <a:gd name="connsiteY6" fmla="*/ 214801 h 1288781"/>
              <a:gd name="connsiteX7" fmla="*/ 3264915 w 3264915"/>
              <a:gd name="connsiteY7" fmla="*/ 618615 h 1288781"/>
              <a:gd name="connsiteX8" fmla="*/ 3264915 w 3264915"/>
              <a:gd name="connsiteY8" fmla="*/ 1073980 h 1288781"/>
              <a:gd name="connsiteX9" fmla="*/ 3050114 w 3264915"/>
              <a:gd name="connsiteY9" fmla="*/ 1288781 h 1288781"/>
              <a:gd name="connsiteX10" fmla="*/ 2426345 w 3264915"/>
              <a:gd name="connsiteY10" fmla="*/ 1288781 h 1288781"/>
              <a:gd name="connsiteX11" fmla="*/ 1859283 w 3264915"/>
              <a:gd name="connsiteY11" fmla="*/ 1288781 h 1288781"/>
              <a:gd name="connsiteX12" fmla="*/ 1377279 w 3264915"/>
              <a:gd name="connsiteY12" fmla="*/ 1288781 h 1288781"/>
              <a:gd name="connsiteX13" fmla="*/ 895276 w 3264915"/>
              <a:gd name="connsiteY13" fmla="*/ 1288781 h 1288781"/>
              <a:gd name="connsiteX14" fmla="*/ 214801 w 3264915"/>
              <a:gd name="connsiteY14" fmla="*/ 1288781 h 1288781"/>
              <a:gd name="connsiteX15" fmla="*/ 0 w 3264915"/>
              <a:gd name="connsiteY15" fmla="*/ 1073980 h 1288781"/>
              <a:gd name="connsiteX16" fmla="*/ 0 w 3264915"/>
              <a:gd name="connsiteY16" fmla="*/ 661574 h 1288781"/>
              <a:gd name="connsiteX17" fmla="*/ 0 w 3264915"/>
              <a:gd name="connsiteY17" fmla="*/ 214801 h 128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64915" h="1288781" fill="none" extrusionOk="0">
                <a:moveTo>
                  <a:pt x="0" y="214801"/>
                </a:moveTo>
                <a:cubicBezTo>
                  <a:pt x="-1107" y="85002"/>
                  <a:pt x="98345" y="-24207"/>
                  <a:pt x="214801" y="0"/>
                </a:cubicBezTo>
                <a:cubicBezTo>
                  <a:pt x="352848" y="-12374"/>
                  <a:pt x="646999" y="67847"/>
                  <a:pt x="838570" y="0"/>
                </a:cubicBezTo>
                <a:cubicBezTo>
                  <a:pt x="1030141" y="-67847"/>
                  <a:pt x="1232494" y="793"/>
                  <a:pt x="1377279" y="0"/>
                </a:cubicBezTo>
                <a:cubicBezTo>
                  <a:pt x="1522064" y="-793"/>
                  <a:pt x="1735983" y="40772"/>
                  <a:pt x="2001048" y="0"/>
                </a:cubicBezTo>
                <a:cubicBezTo>
                  <a:pt x="2266113" y="-40772"/>
                  <a:pt x="2617315" y="1530"/>
                  <a:pt x="3050114" y="0"/>
                </a:cubicBezTo>
                <a:cubicBezTo>
                  <a:pt x="3170741" y="-20675"/>
                  <a:pt x="3264475" y="99200"/>
                  <a:pt x="3264915" y="214801"/>
                </a:cubicBezTo>
                <a:cubicBezTo>
                  <a:pt x="3310823" y="341515"/>
                  <a:pt x="3231492" y="529948"/>
                  <a:pt x="3264915" y="618615"/>
                </a:cubicBezTo>
                <a:cubicBezTo>
                  <a:pt x="3298338" y="707282"/>
                  <a:pt x="3217471" y="882554"/>
                  <a:pt x="3264915" y="1073980"/>
                </a:cubicBezTo>
                <a:cubicBezTo>
                  <a:pt x="3272783" y="1188475"/>
                  <a:pt x="3190069" y="1270553"/>
                  <a:pt x="3050114" y="1288781"/>
                </a:cubicBezTo>
                <a:cubicBezTo>
                  <a:pt x="2826108" y="1334612"/>
                  <a:pt x="2605276" y="1253061"/>
                  <a:pt x="2426345" y="1288781"/>
                </a:cubicBezTo>
                <a:cubicBezTo>
                  <a:pt x="2247414" y="1324501"/>
                  <a:pt x="2132146" y="1245444"/>
                  <a:pt x="1859283" y="1288781"/>
                </a:cubicBezTo>
                <a:cubicBezTo>
                  <a:pt x="1586420" y="1332118"/>
                  <a:pt x="1618150" y="1285991"/>
                  <a:pt x="1377279" y="1288781"/>
                </a:cubicBezTo>
                <a:cubicBezTo>
                  <a:pt x="1136408" y="1291571"/>
                  <a:pt x="1024686" y="1265443"/>
                  <a:pt x="895276" y="1288781"/>
                </a:cubicBezTo>
                <a:cubicBezTo>
                  <a:pt x="765866" y="1312119"/>
                  <a:pt x="454967" y="1282994"/>
                  <a:pt x="214801" y="1288781"/>
                </a:cubicBezTo>
                <a:cubicBezTo>
                  <a:pt x="99926" y="1268185"/>
                  <a:pt x="5156" y="1202874"/>
                  <a:pt x="0" y="1073980"/>
                </a:cubicBezTo>
                <a:cubicBezTo>
                  <a:pt x="-6282" y="949170"/>
                  <a:pt x="3651" y="845897"/>
                  <a:pt x="0" y="661574"/>
                </a:cubicBezTo>
                <a:cubicBezTo>
                  <a:pt x="-3651" y="477251"/>
                  <a:pt x="1333" y="433808"/>
                  <a:pt x="0" y="214801"/>
                </a:cubicBezTo>
                <a:close/>
              </a:path>
              <a:path w="3264915" h="1288781" stroke="0" extrusionOk="0">
                <a:moveTo>
                  <a:pt x="0" y="214801"/>
                </a:moveTo>
                <a:cubicBezTo>
                  <a:pt x="8196" y="98404"/>
                  <a:pt x="108471" y="25629"/>
                  <a:pt x="214801" y="0"/>
                </a:cubicBezTo>
                <a:cubicBezTo>
                  <a:pt x="430464" y="-976"/>
                  <a:pt x="578946" y="69065"/>
                  <a:pt x="838570" y="0"/>
                </a:cubicBezTo>
                <a:cubicBezTo>
                  <a:pt x="1098194" y="-69065"/>
                  <a:pt x="1151453" y="51979"/>
                  <a:pt x="1320573" y="0"/>
                </a:cubicBezTo>
                <a:cubicBezTo>
                  <a:pt x="1489693" y="-51979"/>
                  <a:pt x="1734349" y="16546"/>
                  <a:pt x="1915989" y="0"/>
                </a:cubicBezTo>
                <a:cubicBezTo>
                  <a:pt x="2097629" y="-16546"/>
                  <a:pt x="2212918" y="19188"/>
                  <a:pt x="2426345" y="0"/>
                </a:cubicBezTo>
                <a:cubicBezTo>
                  <a:pt x="2639772" y="-19188"/>
                  <a:pt x="2860215" y="404"/>
                  <a:pt x="3050114" y="0"/>
                </a:cubicBezTo>
                <a:cubicBezTo>
                  <a:pt x="3165515" y="-3747"/>
                  <a:pt x="3266526" y="105466"/>
                  <a:pt x="3264915" y="214801"/>
                </a:cubicBezTo>
                <a:cubicBezTo>
                  <a:pt x="3306906" y="367641"/>
                  <a:pt x="3234391" y="558572"/>
                  <a:pt x="3264915" y="652982"/>
                </a:cubicBezTo>
                <a:cubicBezTo>
                  <a:pt x="3295439" y="747392"/>
                  <a:pt x="3225685" y="922810"/>
                  <a:pt x="3264915" y="1073980"/>
                </a:cubicBezTo>
                <a:cubicBezTo>
                  <a:pt x="3268095" y="1197887"/>
                  <a:pt x="3138900" y="1291023"/>
                  <a:pt x="3050114" y="1288781"/>
                </a:cubicBezTo>
                <a:cubicBezTo>
                  <a:pt x="2798976" y="1324448"/>
                  <a:pt x="2596735" y="1253195"/>
                  <a:pt x="2483051" y="1288781"/>
                </a:cubicBezTo>
                <a:cubicBezTo>
                  <a:pt x="2369367" y="1324367"/>
                  <a:pt x="2136971" y="1272116"/>
                  <a:pt x="1944342" y="1288781"/>
                </a:cubicBezTo>
                <a:cubicBezTo>
                  <a:pt x="1751713" y="1305446"/>
                  <a:pt x="1579427" y="1262481"/>
                  <a:pt x="1348926" y="1288781"/>
                </a:cubicBezTo>
                <a:cubicBezTo>
                  <a:pt x="1118425" y="1315081"/>
                  <a:pt x="965983" y="1268026"/>
                  <a:pt x="781864" y="1288781"/>
                </a:cubicBezTo>
                <a:cubicBezTo>
                  <a:pt x="597745" y="1309536"/>
                  <a:pt x="464466" y="1246501"/>
                  <a:pt x="214801" y="1288781"/>
                </a:cubicBezTo>
                <a:cubicBezTo>
                  <a:pt x="98638" y="1319872"/>
                  <a:pt x="20569" y="1190286"/>
                  <a:pt x="0" y="1073980"/>
                </a:cubicBezTo>
                <a:cubicBezTo>
                  <a:pt x="-2805" y="907227"/>
                  <a:pt x="51014" y="738634"/>
                  <a:pt x="0" y="635799"/>
                </a:cubicBezTo>
                <a:cubicBezTo>
                  <a:pt x="-51014" y="532964"/>
                  <a:pt x="43100" y="417792"/>
                  <a:pt x="0" y="214801"/>
                </a:cubicBezTo>
                <a:close/>
              </a:path>
            </a:pathLst>
          </a:custGeom>
          <a:solidFill>
            <a:srgbClr val="7E8AEC"/>
          </a:solidFill>
          <a:ln w="38100">
            <a:solidFill>
              <a:srgbClr val="A29DF1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SemiBold" panose="020B0502040204020203" pitchFamily="34" charset="0"/>
              </a:rPr>
              <a:t>Dia 6 y 7 se siente mal y continua poniendo en riesgo en riego a todos los que se acercan a él </a:t>
            </a:r>
            <a:endParaRPr lang="es-CO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DFD7639B-5F51-42BC-AC30-30EB8D3AEC79}"/>
              </a:ext>
            </a:extLst>
          </p:cNvPr>
          <p:cNvSpPr/>
          <p:nvPr/>
        </p:nvSpPr>
        <p:spPr>
          <a:xfrm>
            <a:off x="1440235" y="6278391"/>
            <a:ext cx="3264914" cy="610182"/>
          </a:xfrm>
          <a:custGeom>
            <a:avLst/>
            <a:gdLst>
              <a:gd name="connsiteX0" fmla="*/ 0 w 3264914"/>
              <a:gd name="connsiteY0" fmla="*/ 101699 h 610182"/>
              <a:gd name="connsiteX1" fmla="*/ 101699 w 3264914"/>
              <a:gd name="connsiteY1" fmla="*/ 0 h 610182"/>
              <a:gd name="connsiteX2" fmla="*/ 673182 w 3264914"/>
              <a:gd name="connsiteY2" fmla="*/ 0 h 610182"/>
              <a:gd name="connsiteX3" fmla="*/ 1152819 w 3264914"/>
              <a:gd name="connsiteY3" fmla="*/ 0 h 610182"/>
              <a:gd name="connsiteX4" fmla="*/ 1724302 w 3264914"/>
              <a:gd name="connsiteY4" fmla="*/ 0 h 610182"/>
              <a:gd name="connsiteX5" fmla="*/ 2295785 w 3264914"/>
              <a:gd name="connsiteY5" fmla="*/ 0 h 610182"/>
              <a:gd name="connsiteX6" fmla="*/ 3163215 w 3264914"/>
              <a:gd name="connsiteY6" fmla="*/ 0 h 610182"/>
              <a:gd name="connsiteX7" fmla="*/ 3264914 w 3264914"/>
              <a:gd name="connsiteY7" fmla="*/ 101699 h 610182"/>
              <a:gd name="connsiteX8" fmla="*/ 3264914 w 3264914"/>
              <a:gd name="connsiteY8" fmla="*/ 508483 h 610182"/>
              <a:gd name="connsiteX9" fmla="*/ 3163215 w 3264914"/>
              <a:gd name="connsiteY9" fmla="*/ 610182 h 610182"/>
              <a:gd name="connsiteX10" fmla="*/ 2591732 w 3264914"/>
              <a:gd name="connsiteY10" fmla="*/ 610182 h 610182"/>
              <a:gd name="connsiteX11" fmla="*/ 2081479 w 3264914"/>
              <a:gd name="connsiteY11" fmla="*/ 610182 h 610182"/>
              <a:gd name="connsiteX12" fmla="*/ 1663072 w 3264914"/>
              <a:gd name="connsiteY12" fmla="*/ 610182 h 610182"/>
              <a:gd name="connsiteX13" fmla="*/ 1244665 w 3264914"/>
              <a:gd name="connsiteY13" fmla="*/ 610182 h 610182"/>
              <a:gd name="connsiteX14" fmla="*/ 734412 w 3264914"/>
              <a:gd name="connsiteY14" fmla="*/ 610182 h 610182"/>
              <a:gd name="connsiteX15" fmla="*/ 101699 w 3264914"/>
              <a:gd name="connsiteY15" fmla="*/ 610182 h 610182"/>
              <a:gd name="connsiteX16" fmla="*/ 0 w 3264914"/>
              <a:gd name="connsiteY16" fmla="*/ 508483 h 610182"/>
              <a:gd name="connsiteX17" fmla="*/ 0 w 3264914"/>
              <a:gd name="connsiteY17" fmla="*/ 101699 h 6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64914" h="610182" fill="none" extrusionOk="0">
                <a:moveTo>
                  <a:pt x="0" y="101699"/>
                </a:moveTo>
                <a:cubicBezTo>
                  <a:pt x="-815" y="37312"/>
                  <a:pt x="45695" y="-1814"/>
                  <a:pt x="101699" y="0"/>
                </a:cubicBezTo>
                <a:cubicBezTo>
                  <a:pt x="305930" y="-5546"/>
                  <a:pt x="427884" y="48033"/>
                  <a:pt x="673182" y="0"/>
                </a:cubicBezTo>
                <a:cubicBezTo>
                  <a:pt x="918480" y="-48033"/>
                  <a:pt x="972335" y="21043"/>
                  <a:pt x="1152819" y="0"/>
                </a:cubicBezTo>
                <a:cubicBezTo>
                  <a:pt x="1333303" y="-21043"/>
                  <a:pt x="1439067" y="63796"/>
                  <a:pt x="1724302" y="0"/>
                </a:cubicBezTo>
                <a:cubicBezTo>
                  <a:pt x="2009537" y="-63796"/>
                  <a:pt x="2123607" y="5095"/>
                  <a:pt x="2295785" y="0"/>
                </a:cubicBezTo>
                <a:cubicBezTo>
                  <a:pt x="2467963" y="-5095"/>
                  <a:pt x="2749154" y="18631"/>
                  <a:pt x="3163215" y="0"/>
                </a:cubicBezTo>
                <a:cubicBezTo>
                  <a:pt x="3223951" y="-2165"/>
                  <a:pt x="3266237" y="42940"/>
                  <a:pt x="3264914" y="101699"/>
                </a:cubicBezTo>
                <a:cubicBezTo>
                  <a:pt x="3290728" y="244362"/>
                  <a:pt x="3258986" y="411187"/>
                  <a:pt x="3264914" y="508483"/>
                </a:cubicBezTo>
                <a:cubicBezTo>
                  <a:pt x="3277657" y="557950"/>
                  <a:pt x="3230441" y="600729"/>
                  <a:pt x="3163215" y="610182"/>
                </a:cubicBezTo>
                <a:cubicBezTo>
                  <a:pt x="2884320" y="632613"/>
                  <a:pt x="2770618" y="571498"/>
                  <a:pt x="2591732" y="610182"/>
                </a:cubicBezTo>
                <a:cubicBezTo>
                  <a:pt x="2412846" y="648866"/>
                  <a:pt x="2300833" y="586104"/>
                  <a:pt x="2081479" y="610182"/>
                </a:cubicBezTo>
                <a:cubicBezTo>
                  <a:pt x="1862125" y="634260"/>
                  <a:pt x="1861069" y="598927"/>
                  <a:pt x="1663072" y="610182"/>
                </a:cubicBezTo>
                <a:cubicBezTo>
                  <a:pt x="1465075" y="621437"/>
                  <a:pt x="1333128" y="573769"/>
                  <a:pt x="1244665" y="610182"/>
                </a:cubicBezTo>
                <a:cubicBezTo>
                  <a:pt x="1156202" y="646595"/>
                  <a:pt x="891446" y="556074"/>
                  <a:pt x="734412" y="610182"/>
                </a:cubicBezTo>
                <a:cubicBezTo>
                  <a:pt x="577378" y="664290"/>
                  <a:pt x="357747" y="579743"/>
                  <a:pt x="101699" y="610182"/>
                </a:cubicBezTo>
                <a:cubicBezTo>
                  <a:pt x="36306" y="603079"/>
                  <a:pt x="-1733" y="556964"/>
                  <a:pt x="0" y="508483"/>
                </a:cubicBezTo>
                <a:cubicBezTo>
                  <a:pt x="-30321" y="401583"/>
                  <a:pt x="6565" y="259306"/>
                  <a:pt x="0" y="101699"/>
                </a:cubicBezTo>
                <a:close/>
              </a:path>
              <a:path w="3264914" h="610182" stroke="0" extrusionOk="0">
                <a:moveTo>
                  <a:pt x="0" y="101699"/>
                </a:moveTo>
                <a:cubicBezTo>
                  <a:pt x="15650" y="49798"/>
                  <a:pt x="52628" y="14785"/>
                  <a:pt x="101699" y="0"/>
                </a:cubicBezTo>
                <a:cubicBezTo>
                  <a:pt x="385391" y="-9463"/>
                  <a:pt x="453637" y="6919"/>
                  <a:pt x="673182" y="0"/>
                </a:cubicBezTo>
                <a:cubicBezTo>
                  <a:pt x="892727" y="-6919"/>
                  <a:pt x="1001221" y="37126"/>
                  <a:pt x="1091589" y="0"/>
                </a:cubicBezTo>
                <a:cubicBezTo>
                  <a:pt x="1181957" y="-37126"/>
                  <a:pt x="1385313" y="50585"/>
                  <a:pt x="1632457" y="0"/>
                </a:cubicBezTo>
                <a:cubicBezTo>
                  <a:pt x="1879601" y="-50585"/>
                  <a:pt x="1936661" y="40227"/>
                  <a:pt x="2081479" y="0"/>
                </a:cubicBezTo>
                <a:cubicBezTo>
                  <a:pt x="2226297" y="-40227"/>
                  <a:pt x="2447228" y="44721"/>
                  <a:pt x="2652962" y="0"/>
                </a:cubicBezTo>
                <a:cubicBezTo>
                  <a:pt x="2858696" y="-44721"/>
                  <a:pt x="3033849" y="6879"/>
                  <a:pt x="3163215" y="0"/>
                </a:cubicBezTo>
                <a:cubicBezTo>
                  <a:pt x="3204041" y="-3098"/>
                  <a:pt x="3253893" y="40539"/>
                  <a:pt x="3264914" y="101699"/>
                </a:cubicBezTo>
                <a:cubicBezTo>
                  <a:pt x="3289850" y="274296"/>
                  <a:pt x="3245956" y="367074"/>
                  <a:pt x="3264914" y="508483"/>
                </a:cubicBezTo>
                <a:cubicBezTo>
                  <a:pt x="3273499" y="578895"/>
                  <a:pt x="3208028" y="611035"/>
                  <a:pt x="3163215" y="610182"/>
                </a:cubicBezTo>
                <a:cubicBezTo>
                  <a:pt x="2978052" y="642398"/>
                  <a:pt x="2835645" y="555263"/>
                  <a:pt x="2652962" y="610182"/>
                </a:cubicBezTo>
                <a:cubicBezTo>
                  <a:pt x="2470279" y="665101"/>
                  <a:pt x="2288107" y="567811"/>
                  <a:pt x="2173325" y="610182"/>
                </a:cubicBezTo>
                <a:cubicBezTo>
                  <a:pt x="2058543" y="652553"/>
                  <a:pt x="1869495" y="567610"/>
                  <a:pt x="1632457" y="610182"/>
                </a:cubicBezTo>
                <a:cubicBezTo>
                  <a:pt x="1395419" y="652754"/>
                  <a:pt x="1296374" y="605881"/>
                  <a:pt x="1122204" y="610182"/>
                </a:cubicBezTo>
                <a:cubicBezTo>
                  <a:pt x="948034" y="614483"/>
                  <a:pt x="859460" y="571243"/>
                  <a:pt x="611952" y="610182"/>
                </a:cubicBezTo>
                <a:cubicBezTo>
                  <a:pt x="364444" y="649121"/>
                  <a:pt x="239308" y="553766"/>
                  <a:pt x="101699" y="610182"/>
                </a:cubicBezTo>
                <a:cubicBezTo>
                  <a:pt x="51161" y="616809"/>
                  <a:pt x="572" y="558866"/>
                  <a:pt x="0" y="508483"/>
                </a:cubicBezTo>
                <a:cubicBezTo>
                  <a:pt x="-6402" y="403241"/>
                  <a:pt x="7355" y="216989"/>
                  <a:pt x="0" y="101699"/>
                </a:cubicBezTo>
                <a:close/>
              </a:path>
            </a:pathLst>
          </a:custGeom>
          <a:solidFill>
            <a:srgbClr val="7E8AEC"/>
          </a:solidFill>
          <a:ln w="38100">
            <a:solidFill>
              <a:srgbClr val="A29DF1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Bahnschrift SemiBold" panose="020B0502040204020203" pitchFamily="34" charset="0"/>
              </a:rPr>
              <a:t>Dia 8 empieza a sospechar que tiene CORONAVIRUS </a:t>
            </a:r>
            <a:endParaRPr lang="es-CO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8" name="Imagen 37" descr="Dibujo de la caricatura de la reunión del equipo de la oficina que agujerea Historieta que ilustra diversos géneros de un grupo d">
            <a:extLst>
              <a:ext uri="{FF2B5EF4-FFF2-40B4-BE49-F238E27FC236}">
                <a16:creationId xmlns:a16="http://schemas.microsoft.com/office/drawing/2014/main" id="{479F2ACD-E774-4A45-99D3-9EB66240A1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41" b="90734" l="10000" r="90000">
                        <a14:foregroundMark x1="40750" y1="44930" x2="40750" y2="44930"/>
                        <a14:foregroundMark x1="39375" y1="43881" x2="39375" y2="43881"/>
                        <a14:foregroundMark x1="32875" y1="43881" x2="32875" y2="43881"/>
                        <a14:foregroundMark x1="18750" y1="49126" x2="18750" y2="49126"/>
                        <a14:foregroundMark x1="40000" y1="83741" x2="40000" y2="83741"/>
                        <a14:foregroundMark x1="39625" y1="89161" x2="39625" y2="89161"/>
                        <a14:foregroundMark x1="38500" y1="82343" x2="38500" y2="82343"/>
                        <a14:foregroundMark x1="17250" y1="22552" x2="17250" y2="22552"/>
                        <a14:foregroundMark x1="27125" y1="8916" x2="27125" y2="8916"/>
                        <a14:foregroundMark x1="22000" y1="35490" x2="22000" y2="35490"/>
                        <a14:foregroundMark x1="29000" y1="28322" x2="29000" y2="28322"/>
                        <a14:foregroundMark x1="33875" y1="26923" x2="33875" y2="26923"/>
                        <a14:foregroundMark x1="26500" y1="33217" x2="26500" y2="33217"/>
                        <a14:foregroundMark x1="33250" y1="31469" x2="33250" y2="31469"/>
                        <a14:foregroundMark x1="23375" y1="28846" x2="23375" y2="28846"/>
                        <a14:foregroundMark x1="14500" y1="24825" x2="14500" y2="24825"/>
                        <a14:foregroundMark x1="39875" y1="22727" x2="39875" y2="22727"/>
                        <a14:foregroundMark x1="29750" y1="20979" x2="29750" y2="20979"/>
                        <a14:foregroundMark x1="18375" y1="22552" x2="18375" y2="22552"/>
                        <a14:foregroundMark x1="45875" y1="48776" x2="45875" y2="48776"/>
                        <a14:foregroundMark x1="43500" y1="41608" x2="43500" y2="41608"/>
                        <a14:foregroundMark x1="29125" y1="53671" x2="29125" y2="53671"/>
                        <a14:foregroundMark x1="19750" y1="47727" x2="19750" y2="47727"/>
                        <a14:foregroundMark x1="21875" y1="57343" x2="21875" y2="57343"/>
                        <a14:foregroundMark x1="23750" y1="71154" x2="23750" y2="71154"/>
                        <a14:foregroundMark x1="25125" y1="79371" x2="25125" y2="79371"/>
                        <a14:foregroundMark x1="19625" y1="81993" x2="19625" y2="81993"/>
                        <a14:foregroundMark x1="42500" y1="75699" x2="42500" y2="75699"/>
                        <a14:foregroundMark x1="49375" y1="60140" x2="49375" y2="60140"/>
                        <a14:foregroundMark x1="46125" y1="58916" x2="46125" y2="58916"/>
                        <a14:foregroundMark x1="45625" y1="58042" x2="45625" y2="58042"/>
                        <a14:foregroundMark x1="44125" y1="53846" x2="44125" y2="53846"/>
                        <a14:foregroundMark x1="43625" y1="51748" x2="43625" y2="51748"/>
                        <a14:foregroundMark x1="57750" y1="24126" x2="57750" y2="24126"/>
                        <a14:foregroundMark x1="57750" y1="18881" x2="57750" y2="18881"/>
                        <a14:foregroundMark x1="57125" y1="15909" x2="57125" y2="15909"/>
                        <a14:foregroundMark x1="77125" y1="40035" x2="77125" y2="40035"/>
                        <a14:foregroundMark x1="79375" y1="47203" x2="79375" y2="47203"/>
                        <a14:foregroundMark x1="64125" y1="41434" x2="64125" y2="41434"/>
                        <a14:foregroundMark x1="55000" y1="33392" x2="55000" y2="33392"/>
                        <a14:foregroundMark x1="56500" y1="36538" x2="56500" y2="36538"/>
                        <a14:foregroundMark x1="67125" y1="37238" x2="67125" y2="37238"/>
                        <a14:foregroundMark x1="39500" y1="66259" x2="39500" y2="66259"/>
                        <a14:foregroundMark x1="38000" y1="77098" x2="38000" y2="77098"/>
                        <a14:foregroundMark x1="32625" y1="77098" x2="32625" y2="77098"/>
                        <a14:foregroundMark x1="31000" y1="79021" x2="31000" y2="79021"/>
                        <a14:foregroundMark x1="44000" y1="77098" x2="44000" y2="77098"/>
                        <a14:foregroundMark x1="73125" y1="47727" x2="73125" y2="47727"/>
                        <a14:foregroundMark x1="76500" y1="46503" x2="76500" y2="46503"/>
                        <a14:foregroundMark x1="50875" y1="69231" x2="50875" y2="69231"/>
                        <a14:foregroundMark x1="34750" y1="79545" x2="34750" y2="79545"/>
                        <a14:foregroundMark x1="35875" y1="64510" x2="35875" y2="64510"/>
                        <a14:foregroundMark x1="20750" y1="77273" x2="20750" y2="77273"/>
                        <a14:foregroundMark x1="17625" y1="81469" x2="17625" y2="81469"/>
                        <a14:foregroundMark x1="17750" y1="79895" x2="17750" y2="79895"/>
                        <a14:foregroundMark x1="18250" y1="76224" x2="18250" y2="76224"/>
                        <a14:foregroundMark x1="18125" y1="75524" x2="18125" y2="75524"/>
                        <a14:foregroundMark x1="17750" y1="72902" x2="17750" y2="72902"/>
                        <a14:foregroundMark x1="17250" y1="72203" x2="17250" y2="72203"/>
                        <a14:foregroundMark x1="16250" y1="72028" x2="16250" y2="72028"/>
                        <a14:foregroundMark x1="16125" y1="72902" x2="16125" y2="72902"/>
                        <a14:foregroundMark x1="17500" y1="84441" x2="17500" y2="84441"/>
                        <a14:foregroundMark x1="19375" y1="87413" x2="19375" y2="87413"/>
                        <a14:foregroundMark x1="19750" y1="90734" x2="19750" y2="90734"/>
                        <a14:foregroundMark x1="85125" y1="48776" x2="85125" y2="48776"/>
                        <a14:backgroundMark x1="4250" y1="8566" x2="4250" y2="8566"/>
                        <a14:backgroundMark x1="5875" y1="9615" x2="5875" y2="9615"/>
                        <a14:backgroundMark x1="7875" y1="11888" x2="7875" y2="11888"/>
                        <a14:backgroundMark x1="9000" y1="11538" x2="10750" y2="14510"/>
                        <a14:backgroundMark x1="12125" y1="11014" x2="12125" y2="11014"/>
                        <a14:backgroundMark x1="12875" y1="10140" x2="12875" y2="10140"/>
                        <a14:backgroundMark x1="9000" y1="11713" x2="9000" y2="11713"/>
                        <a14:backgroundMark x1="11250" y1="10664" x2="11250" y2="10664"/>
                        <a14:backgroundMark x1="15625" y1="12937" x2="15625" y2="12937"/>
                        <a14:backgroundMark x1="16500" y1="12238" x2="16500" y2="12238"/>
                        <a14:backgroundMark x1="16750" y1="10315" x2="16750" y2="10315"/>
                        <a14:backgroundMark x1="17000" y1="10315" x2="17000" y2="10315"/>
                        <a14:backgroundMark x1="64000" y1="25699" x2="64000" y2="25699"/>
                        <a14:backgroundMark x1="64000" y1="24476" x2="64000" y2="24476"/>
                        <a14:backgroundMark x1="64000" y1="23427" x2="64000" y2="23427"/>
                        <a14:backgroundMark x1="65625" y1="21853" x2="65625" y2="21853"/>
                        <a14:backgroundMark x1="66625" y1="21678" x2="66625" y2="21678"/>
                        <a14:backgroundMark x1="69125" y1="19406" x2="69125" y2="19406"/>
                        <a14:backgroundMark x1="70875" y1="16608" x2="70875" y2="16608"/>
                        <a14:backgroundMark x1="71125" y1="16608" x2="71125" y2="16608"/>
                        <a14:backgroundMark x1="71875" y1="16608" x2="71875" y2="16608"/>
                        <a14:backgroundMark x1="72625" y1="16259" x2="72625" y2="16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41" y="3230661"/>
            <a:ext cx="2299335" cy="16440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23F2C35-D23E-4187-8F3B-62F59B58A5A3}"/>
              </a:ext>
            </a:extLst>
          </p:cNvPr>
          <p:cNvCxnSpPr>
            <a:cxnSpLocks/>
          </p:cNvCxnSpPr>
          <p:nvPr/>
        </p:nvCxnSpPr>
        <p:spPr>
          <a:xfrm>
            <a:off x="0" y="2781317"/>
            <a:ext cx="6643881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15 ideas de 2) FLECHAS ppt | flechas, decoraciones para trabajos, disenos  de unas">
            <a:extLst>
              <a:ext uri="{FF2B5EF4-FFF2-40B4-BE49-F238E27FC236}">
                <a16:creationId xmlns:a16="http://schemas.microsoft.com/office/drawing/2014/main" id="{8B855ED8-37BA-479C-B77C-949C36DEC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46" b="89831" l="3390" r="92797">
                        <a14:foregroundMark x1="61441" y1="36441" x2="61441" y2="36441"/>
                        <a14:foregroundMark x1="82627" y1="35593" x2="82627" y2="35593"/>
                        <a14:foregroundMark x1="92797" y1="26271" x2="92797" y2="26271"/>
                        <a14:foregroundMark x1="10593" y1="67797" x2="10593" y2="67797"/>
                        <a14:foregroundMark x1="3390" y1="68644" x2="3390" y2="68644"/>
                        <a14:foregroundMark x1="13559" y1="63559" x2="13559" y2="63559"/>
                        <a14:foregroundMark x1="22458" y1="60593" x2="22458" y2="60593"/>
                        <a14:foregroundMark x1="28814" y1="55085" x2="29237" y2="53814"/>
                        <a14:foregroundMark x1="34322" y1="49153" x2="34322" y2="49153"/>
                        <a14:foregroundMark x1="44915" y1="46186" x2="44915" y2="46186"/>
                        <a14:foregroundMark x1="48729" y1="44068" x2="48729" y2="44068"/>
                        <a14:backgroundMark x1="3390" y1="68644" x2="3390" y2="68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12332">
            <a:off x="-1363903" y="3380372"/>
            <a:ext cx="4199570" cy="297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D3703B8C-4DE8-4478-9CA5-65C718B2D353}"/>
              </a:ext>
            </a:extLst>
          </p:cNvPr>
          <p:cNvSpPr/>
          <p:nvPr/>
        </p:nvSpPr>
        <p:spPr>
          <a:xfrm>
            <a:off x="-36653" y="4211760"/>
            <a:ext cx="626110" cy="1348105"/>
          </a:xfrm>
          <a:custGeom>
            <a:avLst/>
            <a:gdLst>
              <a:gd name="connsiteX0" fmla="*/ 0 w 626110"/>
              <a:gd name="connsiteY0" fmla="*/ 104354 h 1348105"/>
              <a:gd name="connsiteX1" fmla="*/ 104354 w 626110"/>
              <a:gd name="connsiteY1" fmla="*/ 0 h 1348105"/>
              <a:gd name="connsiteX2" fmla="*/ 521756 w 626110"/>
              <a:gd name="connsiteY2" fmla="*/ 0 h 1348105"/>
              <a:gd name="connsiteX3" fmla="*/ 626110 w 626110"/>
              <a:gd name="connsiteY3" fmla="*/ 104354 h 1348105"/>
              <a:gd name="connsiteX4" fmla="*/ 626110 w 626110"/>
              <a:gd name="connsiteY4" fmla="*/ 651265 h 1348105"/>
              <a:gd name="connsiteX5" fmla="*/ 626110 w 626110"/>
              <a:gd name="connsiteY5" fmla="*/ 1243751 h 1348105"/>
              <a:gd name="connsiteX6" fmla="*/ 521756 w 626110"/>
              <a:gd name="connsiteY6" fmla="*/ 1348105 h 1348105"/>
              <a:gd name="connsiteX7" fmla="*/ 104354 w 626110"/>
              <a:gd name="connsiteY7" fmla="*/ 1348105 h 1348105"/>
              <a:gd name="connsiteX8" fmla="*/ 0 w 626110"/>
              <a:gd name="connsiteY8" fmla="*/ 1243751 h 1348105"/>
              <a:gd name="connsiteX9" fmla="*/ 0 w 626110"/>
              <a:gd name="connsiteY9" fmla="*/ 708234 h 1348105"/>
              <a:gd name="connsiteX10" fmla="*/ 0 w 626110"/>
              <a:gd name="connsiteY10" fmla="*/ 104354 h 134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110" h="1348105" extrusionOk="0">
                <a:moveTo>
                  <a:pt x="0" y="104354"/>
                </a:moveTo>
                <a:cubicBezTo>
                  <a:pt x="5264" y="48156"/>
                  <a:pt x="50254" y="7362"/>
                  <a:pt x="104354" y="0"/>
                </a:cubicBezTo>
                <a:cubicBezTo>
                  <a:pt x="190757" y="-22203"/>
                  <a:pt x="379281" y="12781"/>
                  <a:pt x="521756" y="0"/>
                </a:cubicBezTo>
                <a:cubicBezTo>
                  <a:pt x="580446" y="-13938"/>
                  <a:pt x="617181" y="32357"/>
                  <a:pt x="626110" y="104354"/>
                </a:cubicBezTo>
                <a:cubicBezTo>
                  <a:pt x="646535" y="345700"/>
                  <a:pt x="621808" y="478092"/>
                  <a:pt x="626110" y="651265"/>
                </a:cubicBezTo>
                <a:cubicBezTo>
                  <a:pt x="630412" y="824438"/>
                  <a:pt x="561088" y="1106855"/>
                  <a:pt x="626110" y="1243751"/>
                </a:cubicBezTo>
                <a:cubicBezTo>
                  <a:pt x="618970" y="1293101"/>
                  <a:pt x="580577" y="1354962"/>
                  <a:pt x="521756" y="1348105"/>
                </a:cubicBezTo>
                <a:cubicBezTo>
                  <a:pt x="340500" y="1389236"/>
                  <a:pt x="248101" y="1338951"/>
                  <a:pt x="104354" y="1348105"/>
                </a:cubicBezTo>
                <a:cubicBezTo>
                  <a:pt x="32414" y="1353412"/>
                  <a:pt x="84" y="1303649"/>
                  <a:pt x="0" y="1243751"/>
                </a:cubicBezTo>
                <a:cubicBezTo>
                  <a:pt x="-201" y="1047263"/>
                  <a:pt x="45406" y="850629"/>
                  <a:pt x="0" y="708234"/>
                </a:cubicBezTo>
                <a:cubicBezTo>
                  <a:pt x="-45406" y="565839"/>
                  <a:pt x="24456" y="262384"/>
                  <a:pt x="0" y="104354"/>
                </a:cubicBezTo>
                <a:close/>
              </a:path>
            </a:pathLst>
          </a:custGeom>
          <a:noFill/>
          <a:ln w="38100">
            <a:noFill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00" kern="1200">
                <a:solidFill>
                  <a:srgbClr val="0000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contagiando 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Imagen 43" descr="15 cuentos infantiles gratis para explicar a los peques qué es el  coronavirus y por qué hay que tener cuidado">
            <a:extLst>
              <a:ext uri="{FF2B5EF4-FFF2-40B4-BE49-F238E27FC236}">
                <a16:creationId xmlns:a16="http://schemas.microsoft.com/office/drawing/2014/main" id="{A36E3ADA-56EC-47D6-9D54-628EA0D4A2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16" b="89960" l="10000" r="90000">
                        <a14:foregroundMark x1="32969" y1="8835" x2="32969" y2="8835"/>
                        <a14:foregroundMark x1="49531" y1="8835" x2="49531" y2="8835"/>
                        <a14:foregroundMark x1="66719" y1="7631" x2="66719" y2="7631"/>
                        <a14:foregroundMark x1="68438" y1="4016" x2="68438" y2="4016"/>
                        <a14:foregroundMark x1="49219" y1="3815" x2="49219" y2="3815"/>
                        <a14:foregroundMark x1="42969" y1="30924" x2="42969" y2="30924"/>
                        <a14:foregroundMark x1="60938" y1="32932" x2="60938" y2="3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5382" y="2900848"/>
            <a:ext cx="502618" cy="39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n 44" descr="15 cuentos infantiles gratis para explicar a los peques qué es el  coronavirus y por qué hay que tener cuidado">
            <a:extLst>
              <a:ext uri="{FF2B5EF4-FFF2-40B4-BE49-F238E27FC236}">
                <a16:creationId xmlns:a16="http://schemas.microsoft.com/office/drawing/2014/main" id="{CCC16E8B-80FA-4933-B0F8-C851752225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16" b="89960" l="10000" r="90000">
                        <a14:foregroundMark x1="32969" y1="8835" x2="32969" y2="8835"/>
                        <a14:foregroundMark x1="49531" y1="8835" x2="49531" y2="8835"/>
                        <a14:foregroundMark x1="66719" y1="7631" x2="66719" y2="7631"/>
                        <a14:foregroundMark x1="68438" y1="4016" x2="68438" y2="4016"/>
                        <a14:foregroundMark x1="49219" y1="3815" x2="49219" y2="3815"/>
                        <a14:foregroundMark x1="42969" y1="30924" x2="42969" y2="30924"/>
                        <a14:foregroundMark x1="60938" y1="32932" x2="60938" y2="3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6600" y="5032178"/>
            <a:ext cx="502618" cy="39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n 45" descr="15 cuentos infantiles gratis para explicar a los peques qué es el  coronavirus y por qué hay que tener cuidado">
            <a:extLst>
              <a:ext uri="{FF2B5EF4-FFF2-40B4-BE49-F238E27FC236}">
                <a16:creationId xmlns:a16="http://schemas.microsoft.com/office/drawing/2014/main" id="{9DFD4F46-53DD-48AE-B9EC-4F163676C4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16" b="89960" l="10000" r="90000">
                        <a14:foregroundMark x1="32969" y1="8835" x2="32969" y2="8835"/>
                        <a14:foregroundMark x1="49531" y1="8835" x2="49531" y2="8835"/>
                        <a14:foregroundMark x1="66719" y1="7631" x2="66719" y2="7631"/>
                        <a14:foregroundMark x1="68438" y1="4016" x2="68438" y2="4016"/>
                        <a14:foregroundMark x1="49219" y1="3815" x2="49219" y2="3815"/>
                        <a14:foregroundMark x1="42969" y1="30924" x2="42969" y2="30924"/>
                        <a14:foregroundMark x1="60938" y1="32932" x2="60938" y2="3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9194" y="3048167"/>
            <a:ext cx="438005" cy="34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n 46" descr="15 cuentos infantiles gratis para explicar a los peques qué es el  coronavirus y por qué hay que tener cuidado">
            <a:extLst>
              <a:ext uri="{FF2B5EF4-FFF2-40B4-BE49-F238E27FC236}">
                <a16:creationId xmlns:a16="http://schemas.microsoft.com/office/drawing/2014/main" id="{4CC456F0-E292-439E-A4AC-71BF77280A5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16" b="89960" l="10000" r="90000">
                        <a14:foregroundMark x1="32969" y1="8835" x2="32969" y2="8835"/>
                        <a14:foregroundMark x1="49531" y1="8835" x2="49531" y2="8835"/>
                        <a14:foregroundMark x1="66719" y1="7631" x2="66719" y2="7631"/>
                        <a14:foregroundMark x1="68438" y1="4016" x2="68438" y2="4016"/>
                        <a14:foregroundMark x1="49219" y1="3815" x2="49219" y2="3815"/>
                        <a14:foregroundMark x1="42969" y1="30924" x2="42969" y2="30924"/>
                        <a14:foregroundMark x1="60938" y1="32932" x2="60938" y2="3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92406" y="4499478"/>
            <a:ext cx="397840" cy="30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n 47" descr="15 cuentos infantiles gratis para explicar a los peques qué es el  coronavirus y por qué hay que tener cuidado">
            <a:extLst>
              <a:ext uri="{FF2B5EF4-FFF2-40B4-BE49-F238E27FC236}">
                <a16:creationId xmlns:a16="http://schemas.microsoft.com/office/drawing/2014/main" id="{0E587FDD-410D-4270-A9D3-2F266B23E2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16" b="89960" l="10000" r="90000">
                        <a14:foregroundMark x1="32969" y1="8835" x2="32969" y2="8835"/>
                        <a14:foregroundMark x1="49531" y1="8835" x2="49531" y2="8835"/>
                        <a14:foregroundMark x1="66719" y1="7631" x2="66719" y2="7631"/>
                        <a14:foregroundMark x1="68438" y1="4016" x2="68438" y2="4016"/>
                        <a14:foregroundMark x1="49219" y1="3815" x2="49219" y2="3815"/>
                        <a14:foregroundMark x1="42969" y1="30924" x2="42969" y2="30924"/>
                        <a14:foregroundMark x1="60938" y1="32932" x2="60938" y2="3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8505" y="5559865"/>
            <a:ext cx="421640" cy="32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Imagen 48" descr="15 cuentos infantiles gratis para explicar a los peques qué es el  coronavirus y por qué hay que tener cuidado">
            <a:extLst>
              <a:ext uri="{FF2B5EF4-FFF2-40B4-BE49-F238E27FC236}">
                <a16:creationId xmlns:a16="http://schemas.microsoft.com/office/drawing/2014/main" id="{7C78A342-EC93-4C2B-97D3-9E36B6B9B8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16" b="89960" l="10000" r="90000">
                        <a14:foregroundMark x1="32969" y1="8835" x2="32969" y2="8835"/>
                        <a14:foregroundMark x1="49531" y1="8835" x2="49531" y2="8835"/>
                        <a14:foregroundMark x1="66719" y1="7631" x2="66719" y2="7631"/>
                        <a14:foregroundMark x1="68438" y1="4016" x2="68438" y2="4016"/>
                        <a14:foregroundMark x1="49219" y1="3815" x2="49219" y2="3815"/>
                        <a14:foregroundMark x1="42969" y1="30924" x2="42969" y2="30924"/>
                        <a14:foregroundMark x1="60938" y1="32932" x2="60938" y2="3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5650" y="6573349"/>
            <a:ext cx="572879" cy="4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n 49" descr="15 cuentos infantiles gratis para explicar a los peques qué es el  coronavirus y por qué hay que tener cuidado">
            <a:extLst>
              <a:ext uri="{FF2B5EF4-FFF2-40B4-BE49-F238E27FC236}">
                <a16:creationId xmlns:a16="http://schemas.microsoft.com/office/drawing/2014/main" id="{3F7D6DB7-6136-46DB-9154-82F5C7E0B50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16" b="89960" l="10000" r="90000">
                        <a14:foregroundMark x1="32969" y1="8835" x2="32969" y2="8835"/>
                        <a14:foregroundMark x1="49531" y1="8835" x2="49531" y2="8835"/>
                        <a14:foregroundMark x1="66719" y1="7631" x2="66719" y2="7631"/>
                        <a14:foregroundMark x1="68438" y1="4016" x2="68438" y2="4016"/>
                        <a14:foregroundMark x1="49219" y1="3815" x2="49219" y2="3815"/>
                        <a14:foregroundMark x1="42969" y1="30924" x2="42969" y2="30924"/>
                        <a14:foregroundMark x1="60938" y1="32932" x2="60938" y2="3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8681" y="4794126"/>
            <a:ext cx="403149" cy="31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n 50" descr="15 cuentos infantiles gratis para explicar a los peques qué es el  coronavirus y por qué hay que tener cuidado">
            <a:extLst>
              <a:ext uri="{FF2B5EF4-FFF2-40B4-BE49-F238E27FC236}">
                <a16:creationId xmlns:a16="http://schemas.microsoft.com/office/drawing/2014/main" id="{00909AC1-742C-4D0F-AB9B-7C216E542B7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16" b="89960" l="10000" r="90000">
                        <a14:foregroundMark x1="32969" y1="8835" x2="32969" y2="8835"/>
                        <a14:foregroundMark x1="49531" y1="8835" x2="49531" y2="8835"/>
                        <a14:foregroundMark x1="66719" y1="7631" x2="66719" y2="7631"/>
                        <a14:foregroundMark x1="68438" y1="4016" x2="68438" y2="4016"/>
                        <a14:foregroundMark x1="49219" y1="3815" x2="49219" y2="3815"/>
                        <a14:foregroundMark x1="42969" y1="30924" x2="42969" y2="30924"/>
                        <a14:foregroundMark x1="60938" y1="32932" x2="60938" y2="3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672" y="4292973"/>
            <a:ext cx="395673" cy="30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 descr="15 cuentos infantiles gratis para explicar a los peques qué es el  coronavirus y por qué hay que tener cuidado">
            <a:extLst>
              <a:ext uri="{FF2B5EF4-FFF2-40B4-BE49-F238E27FC236}">
                <a16:creationId xmlns:a16="http://schemas.microsoft.com/office/drawing/2014/main" id="{7AE6F585-2DDF-40C7-9EFE-833D849CDB5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16" b="89960" l="10000" r="90000">
                        <a14:foregroundMark x1="32969" y1="8835" x2="32969" y2="8835"/>
                        <a14:foregroundMark x1="49531" y1="8835" x2="49531" y2="8835"/>
                        <a14:foregroundMark x1="66719" y1="7631" x2="66719" y2="7631"/>
                        <a14:foregroundMark x1="68438" y1="4016" x2="68438" y2="4016"/>
                        <a14:foregroundMark x1="49219" y1="3815" x2="49219" y2="3815"/>
                        <a14:foregroundMark x1="42969" y1="30924" x2="42969" y2="30924"/>
                        <a14:foregroundMark x1="60938" y1="32932" x2="60938" y2="3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327" y="5212082"/>
            <a:ext cx="433924" cy="33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n 52" descr="15 cuentos infantiles gratis para explicar a los peques qué es el  coronavirus y por qué hay que tener cuidado">
            <a:extLst>
              <a:ext uri="{FF2B5EF4-FFF2-40B4-BE49-F238E27FC236}">
                <a16:creationId xmlns:a16="http://schemas.microsoft.com/office/drawing/2014/main" id="{9AB4F105-D07A-47C2-B0AD-B512F6C85F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16" b="89960" l="10000" r="90000">
                        <a14:foregroundMark x1="32969" y1="8835" x2="32969" y2="8835"/>
                        <a14:foregroundMark x1="49531" y1="8835" x2="49531" y2="8835"/>
                        <a14:foregroundMark x1="66719" y1="7631" x2="66719" y2="7631"/>
                        <a14:foregroundMark x1="68438" y1="4016" x2="68438" y2="4016"/>
                        <a14:foregroundMark x1="49219" y1="3815" x2="49219" y2="3815"/>
                        <a14:foregroundMark x1="42969" y1="30924" x2="42969" y2="30924"/>
                        <a14:foregroundMark x1="60938" y1="32932" x2="60938" y2="32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0300" y="6029539"/>
            <a:ext cx="421640" cy="32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n 53" descr="Distanciamiento Social: imágenes, fotos de stock y vectores | Shutterstock">
            <a:extLst>
              <a:ext uri="{FF2B5EF4-FFF2-40B4-BE49-F238E27FC236}">
                <a16:creationId xmlns:a16="http://schemas.microsoft.com/office/drawing/2014/main" id="{A2EA8323-AA85-49DF-A2E3-69937A8D71C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879" b="89697" l="9804" r="89869">
                        <a14:foregroundMark x1="11438" y1="39394" x2="11438" y2="39394"/>
                        <a14:foregroundMark x1="13072" y1="27879" x2="13072" y2="27879"/>
                        <a14:foregroundMark x1="22876" y1="49697" x2="22876" y2="49697"/>
                        <a14:foregroundMark x1="59804" y1="43030" x2="59804" y2="43030"/>
                        <a14:foregroundMark x1="60458" y1="26061" x2="60458" y2="26061"/>
                        <a14:foregroundMark x1="58497" y1="38182" x2="58497" y2="38182"/>
                        <a14:foregroundMark x1="58497" y1="35758" x2="58497" y2="35758"/>
                        <a14:foregroundMark x1="56863" y1="34545" x2="56863" y2="34545"/>
                        <a14:foregroundMark x1="59477" y1="49091" x2="59477" y2="49091"/>
                        <a14:foregroundMark x1="59477" y1="60606" x2="59477" y2="60606"/>
                        <a14:foregroundMark x1="57190" y1="62424" x2="57190" y2="62424"/>
                        <a14:foregroundMark x1="60784" y1="62424" x2="60784" y2="62424"/>
                        <a14:foregroundMark x1="71569" y1="51515" x2="71569" y2="51515"/>
                        <a14:foregroundMark x1="84967" y1="38182" x2="84967" y2="38182"/>
                        <a14:foregroundMark x1="86601" y1="28485" x2="86601" y2="28485"/>
                        <a14:foregroundMark x1="85948" y1="40606" x2="85948" y2="40606"/>
                        <a14:foregroundMark x1="85948" y1="38788" x2="85948" y2="38788"/>
                        <a14:foregroundMark x1="87908" y1="36970" x2="87908" y2="36970"/>
                        <a14:foregroundMark x1="88235" y1="55758" x2="88235" y2="55758"/>
                        <a14:foregroundMark x1="87908" y1="65455" x2="87908" y2="65455"/>
                        <a14:foregroundMark x1="39869" y1="27879" x2="39869" y2="27879"/>
                        <a14:foregroundMark x1="41176" y1="27273" x2="41176" y2="27273"/>
                        <a14:foregroundMark x1="39869" y1="26061" x2="39869" y2="26061"/>
                        <a14:foregroundMark x1="41176" y1="26061" x2="41176" y2="26061"/>
                        <a14:foregroundMark x1="41176" y1="26061" x2="41176" y2="26061"/>
                        <a14:foregroundMark x1="40850" y1="30909" x2="40850" y2="30909"/>
                        <a14:foregroundMark x1="39869" y1="28485" x2="39869" y2="28485"/>
                        <a14:foregroundMark x1="41503" y1="28485" x2="41503" y2="28485"/>
                        <a14:foregroundMark x1="40850" y1="26667" x2="40850" y2="26667"/>
                        <a14:foregroundMark x1="41176" y1="26061" x2="41176" y2="26061"/>
                        <a14:foregroundMark x1="41176" y1="26061" x2="41176" y2="26061"/>
                        <a14:foregroundMark x1="41830" y1="27879" x2="41830" y2="27879"/>
                        <a14:foregroundMark x1="41830" y1="27879" x2="41830" y2="27879"/>
                        <a14:foregroundMark x1="41503" y1="27273" x2="41503" y2="27273"/>
                        <a14:foregroundMark x1="41503" y1="26061" x2="41503" y2="26061"/>
                        <a14:foregroundMark x1="40850" y1="25455" x2="40850" y2="25455"/>
                        <a14:foregroundMark x1="40850" y1="25455" x2="40850" y2="25455"/>
                        <a14:foregroundMark x1="40523" y1="24848" x2="40523" y2="24848"/>
                        <a14:foregroundMark x1="40196" y1="25455" x2="40196" y2="25455"/>
                        <a14:foregroundMark x1="40196" y1="26061" x2="40196" y2="26061"/>
                        <a14:foregroundMark x1="40523" y1="26667" x2="40523" y2="26667"/>
                        <a14:foregroundMark x1="40850" y1="27273" x2="40850" y2="27273"/>
                        <a14:foregroundMark x1="40523" y1="28485" x2="40523" y2="28485"/>
                        <a14:foregroundMark x1="40850" y1="29091" x2="40850" y2="29091"/>
                        <a14:foregroundMark x1="40850" y1="29091" x2="40850" y2="29091"/>
                        <a14:foregroundMark x1="41176" y1="29697" x2="41176" y2="29697"/>
                        <a14:foregroundMark x1="41176" y1="29091" x2="41176" y2="29091"/>
                        <a14:foregroundMark x1="40850" y1="28485" x2="40850" y2="28485"/>
                        <a14:foregroundMark x1="40196" y1="27273" x2="40196" y2="27273"/>
                        <a14:foregroundMark x1="40196" y1="26667" x2="40196" y2="26667"/>
                        <a14:foregroundMark x1="41503" y1="25455" x2="41503" y2="25455"/>
                        <a14:foregroundMark x1="41503" y1="24242" x2="41503" y2="24242"/>
                        <a14:foregroundMark x1="41503" y1="24242" x2="41503" y2="24242"/>
                        <a14:foregroundMark x1="41503" y1="24242" x2="41503" y2="24242"/>
                        <a14:foregroundMark x1="41503" y1="27273" x2="41503" y2="27273"/>
                        <a14:foregroundMark x1="41503" y1="27879" x2="41503" y2="27879"/>
                        <a14:foregroundMark x1="40850" y1="27273" x2="40850" y2="27273"/>
                        <a14:foregroundMark x1="40196" y1="26667" x2="40196" y2="26667"/>
                        <a14:foregroundMark x1="40196" y1="26667" x2="40196" y2="26667"/>
                        <a14:foregroundMark x1="40196" y1="26667" x2="40196" y2="26667"/>
                        <a14:foregroundMark x1="40523" y1="26667" x2="40523" y2="26667"/>
                        <a14:foregroundMark x1="41176" y1="26667" x2="41176" y2="26667"/>
                        <a14:foregroundMark x1="41503" y1="27273" x2="41503" y2="27273"/>
                        <a14:foregroundMark x1="41503" y1="27273" x2="41503" y2="27273"/>
                        <a14:foregroundMark x1="42157" y1="28485" x2="42157" y2="28485"/>
                        <a14:foregroundMark x1="40523" y1="27273" x2="40523" y2="27273"/>
                        <a14:foregroundMark x1="41830" y1="27273" x2="41830" y2="27273"/>
                        <a14:foregroundMark x1="41503" y1="28485" x2="41503" y2="28485"/>
                        <a14:foregroundMark x1="41503" y1="24848" x2="41503" y2="24848"/>
                        <a14:foregroundMark x1="41176" y1="24242" x2="41176" y2="24242"/>
                        <a14:foregroundMark x1="41503" y1="24242" x2="41503" y2="24242"/>
                        <a14:foregroundMark x1="41503" y1="24848" x2="41503" y2="24848"/>
                        <a14:foregroundMark x1="41503" y1="24848" x2="41503" y2="24848"/>
                        <a14:foregroundMark x1="41176" y1="24242" x2="41176" y2="24242"/>
                        <a14:foregroundMark x1="41176" y1="24242" x2="41176" y2="24242"/>
                        <a14:foregroundMark x1="15686" y1="43636" x2="15686" y2="43636"/>
                        <a14:foregroundMark x1="75817" y1="81818" x2="75817" y2="81818"/>
                        <a14:foregroundMark x1="41176" y1="27879" x2="41176" y2="27879"/>
                        <a14:foregroundMark x1="40196" y1="27879" x2="40196" y2="27879"/>
                        <a14:foregroundMark x1="40196" y1="27879" x2="40196" y2="27879"/>
                        <a14:foregroundMark x1="40850" y1="27879" x2="40850" y2="27879"/>
                        <a14:foregroundMark x1="40850" y1="27879" x2="40850" y2="27879"/>
                        <a14:foregroundMark x1="40850" y1="27879" x2="40850" y2="27879"/>
                        <a14:foregroundMark x1="40850" y1="26667" x2="40850" y2="26667"/>
                        <a14:foregroundMark x1="40850" y1="26667" x2="40850" y2="26667"/>
                        <a14:foregroundMark x1="40850" y1="26061" x2="40850" y2="26061"/>
                        <a14:foregroundMark x1="40850" y1="26667" x2="40850" y2="26667"/>
                        <a14:foregroundMark x1="40523" y1="26061" x2="40523" y2="26061"/>
                        <a14:foregroundMark x1="40523" y1="23030" x2="40523" y2="23030"/>
                        <a14:foregroundMark x1="41503" y1="24848" x2="41503" y2="24848"/>
                        <a14:foregroundMark x1="41830" y1="23030" x2="41830" y2="23030"/>
                        <a14:foregroundMark x1="41830" y1="23030" x2="41503" y2="24242"/>
                        <a14:foregroundMark x1="41503" y1="24848" x2="41503" y2="24848"/>
                        <a14:foregroundMark x1="40523" y1="27273" x2="40523" y2="27273"/>
                        <a14:foregroundMark x1="40196" y1="30909" x2="40196" y2="30909"/>
                        <a14:foregroundMark x1="39869" y1="29697" x2="39869" y2="29697"/>
                        <a14:foregroundMark x1="40196" y1="27879" x2="40196" y2="27879"/>
                        <a14:foregroundMark x1="40523" y1="27273" x2="40523" y2="27273"/>
                        <a14:foregroundMark x1="41830" y1="30303" x2="41830" y2="30303"/>
                        <a14:foregroundMark x1="40850" y1="27273" x2="40850" y2="27273"/>
                        <a14:foregroundMark x1="40850" y1="27273" x2="40850" y2="27273"/>
                        <a14:foregroundMark x1="40850" y1="27273" x2="40850" y2="27273"/>
                        <a14:foregroundMark x1="40850" y1="27273" x2="40850" y2="27273"/>
                        <a14:foregroundMark x1="40850" y1="27273" x2="40523" y2="27273"/>
                        <a14:foregroundMark x1="40523" y1="27273" x2="40523" y2="27273"/>
                        <a14:foregroundMark x1="39869" y1="26667" x2="39869" y2="26667"/>
                        <a14:foregroundMark x1="40523" y1="26667" x2="40523" y2="26667"/>
                        <a14:foregroundMark x1="40523" y1="26667" x2="40523" y2="26667"/>
                        <a14:foregroundMark x1="40523" y1="27273" x2="40523" y2="27273"/>
                        <a14:foregroundMark x1="41176" y1="28485" x2="41176" y2="28485"/>
                        <a14:foregroundMark x1="41176" y1="28485" x2="41176" y2="28485"/>
                        <a14:foregroundMark x1="41176" y1="28485" x2="41176" y2="28485"/>
                        <a14:foregroundMark x1="40850" y1="28485" x2="40850" y2="28485"/>
                        <a14:foregroundMark x1="40850" y1="28485" x2="40850" y2="28485"/>
                        <a14:foregroundMark x1="40850" y1="28485" x2="40850" y2="28485"/>
                        <a14:foregroundMark x1="40850" y1="28485" x2="40850" y2="28485"/>
                        <a14:foregroundMark x1="40850" y1="28485" x2="40850" y2="28485"/>
                        <a14:foregroundMark x1="40850" y1="28485" x2="40850" y2="28485"/>
                        <a14:foregroundMark x1="40850" y1="28485" x2="40850" y2="28485"/>
                        <a14:foregroundMark x1="40850" y1="28485" x2="39869" y2="27879"/>
                        <a14:foregroundMark x1="39869" y1="27879" x2="39869" y2="27879"/>
                        <a14:foregroundMark x1="40196" y1="27879" x2="40196" y2="27879"/>
                        <a14:foregroundMark x1="40850" y1="27879" x2="40850" y2="27879"/>
                        <a14:foregroundMark x1="41176" y1="27273" x2="41176" y2="27273"/>
                        <a14:foregroundMark x1="41176" y1="27273" x2="41176" y2="27273"/>
                        <a14:foregroundMark x1="41176" y1="27273" x2="41176" y2="27273"/>
                        <a14:foregroundMark x1="41176" y1="27273" x2="41176" y2="27273"/>
                        <a14:foregroundMark x1="41176" y1="27273" x2="41176" y2="27273"/>
                        <a14:foregroundMark x1="41176" y1="27273" x2="41176" y2="27273"/>
                        <a14:foregroundMark x1="41176" y1="27273" x2="41176" y2="27273"/>
                        <a14:foregroundMark x1="41176" y1="27273" x2="41176" y2="27273"/>
                        <a14:foregroundMark x1="41176" y1="27273" x2="41176" y2="27273"/>
                        <a14:foregroundMark x1="41176" y1="27273" x2="41176" y2="27273"/>
                        <a14:foregroundMark x1="40850" y1="26667" x2="40850" y2="26667"/>
                        <a14:foregroundMark x1="40850" y1="26667" x2="40850" y2="26667"/>
                        <a14:foregroundMark x1="40850" y1="26667" x2="40850" y2="26667"/>
                        <a14:foregroundMark x1="40850" y1="26667" x2="40850" y2="26667"/>
                        <a14:foregroundMark x1="40850" y1="26667" x2="40850" y2="26667"/>
                        <a14:foregroundMark x1="41176" y1="26667" x2="41176" y2="26667"/>
                        <a14:foregroundMark x1="40196" y1="27879" x2="40196" y2="27879"/>
                        <a14:foregroundMark x1="40523" y1="27879" x2="40523" y2="27879"/>
                        <a14:foregroundMark x1="41176" y1="27879" x2="41176" y2="27879"/>
                        <a14:foregroundMark x1="41176" y1="27879" x2="41176" y2="27879"/>
                        <a14:foregroundMark x1="41176" y1="27879" x2="41176" y2="27879"/>
                        <a14:foregroundMark x1="41176" y1="27879" x2="41176" y2="26061"/>
                        <a14:foregroundMark x1="40850" y1="26061" x2="40850" y2="26061"/>
                        <a14:foregroundMark x1="40850" y1="26061" x2="40850" y2="26061"/>
                        <a14:foregroundMark x1="40850" y1="26061" x2="40850" y2="26061"/>
                        <a14:foregroundMark x1="40850" y1="27273" x2="40850" y2="27273"/>
                        <a14:foregroundMark x1="40850" y1="27273" x2="40850" y2="27273"/>
                        <a14:foregroundMark x1="40850" y1="27273" x2="40850" y2="27273"/>
                        <a14:foregroundMark x1="40850" y1="27273" x2="40850" y2="27273"/>
                        <a14:foregroundMark x1="42810" y1="35758" x2="42810" y2="35758"/>
                        <a14:foregroundMark x1="60784" y1="27273" x2="60784" y2="27273"/>
                        <a14:foregroundMark x1="60131" y1="26061" x2="60131" y2="26061"/>
                        <a14:foregroundMark x1="38562" y1="7879" x2="38562" y2="7879"/>
                        <a14:backgroundMark x1="40850" y1="26061" x2="40850" y2="26061"/>
                        <a14:backgroundMark x1="40850" y1="26061" x2="40850" y2="26061"/>
                        <a14:backgroundMark x1="40850" y1="26061" x2="40850" y2="26061"/>
                        <a14:backgroundMark x1="40850" y1="26061" x2="40850" y2="26061"/>
                        <a14:backgroundMark x1="41176" y1="27879" x2="41176" y2="27879"/>
                        <a14:backgroundMark x1="40523" y1="21818" x2="40523" y2="21818"/>
                        <a14:backgroundMark x1="42157" y1="23030" x2="42157" y2="23030"/>
                        <a14:backgroundMark x1="40523" y1="21818" x2="40523" y2="21818"/>
                        <a14:backgroundMark x1="41503" y1="22424" x2="41503" y2="22424"/>
                        <a14:backgroundMark x1="40523" y1="22424" x2="40523" y2="22424"/>
                        <a14:backgroundMark x1="42157" y1="30303" x2="42157" y2="30303"/>
                        <a14:backgroundMark x1="39542" y1="30909" x2="39542" y2="30909"/>
                        <a14:backgroundMark x1="40196" y1="30909" x2="40196" y2="30909"/>
                        <a14:backgroundMark x1="41503" y1="30909" x2="41503" y2="30909"/>
                        <a14:backgroundMark x1="40850" y1="30909" x2="40850" y2="30909"/>
                        <a14:backgroundMark x1="42484" y1="29091" x2="42484" y2="29091"/>
                        <a14:backgroundMark x1="42484" y1="28485" x2="42484" y2="28485"/>
                        <a14:backgroundMark x1="41503" y1="23030" x2="41503" y2="23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1" t="16295" r="4845" b="25712"/>
          <a:stretch/>
        </p:blipFill>
        <p:spPr bwMode="auto">
          <a:xfrm>
            <a:off x="2415950" y="8163736"/>
            <a:ext cx="4230318" cy="1501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magen 54" descr="Imágenes de Vacuna | Vectores, fotos de stock y PSD gratuitos">
            <a:extLst>
              <a:ext uri="{FF2B5EF4-FFF2-40B4-BE49-F238E27FC236}">
                <a16:creationId xmlns:a16="http://schemas.microsoft.com/office/drawing/2014/main" id="{97775D60-2652-48A8-AB3F-851EDEBB111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47923" y1="59472" x2="47923" y2="59472"/>
                        <a14:foregroundMark x1="49361" y1="61391" x2="49361" y2="61391"/>
                        <a14:foregroundMark x1="49361" y1="60911" x2="49361" y2="60911"/>
                        <a14:foregroundMark x1="47923" y1="58993" x2="47923" y2="58993"/>
                        <a14:foregroundMark x1="47444" y1="57794" x2="47444" y2="57794"/>
                        <a14:foregroundMark x1="50383" y1="59952" x2="50479" y2="60192"/>
                        <a14:foregroundMark x1="50191" y1="59472" x2="50383" y2="59952"/>
                        <a14:foregroundMark x1="50096" y1="59233" x2="50191" y2="59472"/>
                        <a14:foregroundMark x1="50000" y1="58993" x2="50096" y2="59233"/>
                        <a14:foregroundMark x1="49808" y1="58513" x2="50000" y2="58993"/>
                        <a14:foregroundMark x1="49521" y1="57794" x2="49808" y2="58513"/>
                        <a14:foregroundMark x1="47764" y1="58273" x2="47764" y2="58273"/>
                        <a14:foregroundMark x1="47444" y1="58273" x2="47444" y2="58273"/>
                        <a14:foregroundMark x1="47764" y1="57554" x2="47764" y2="57554"/>
                        <a14:backgroundMark x1="49840" y1="60671" x2="49840" y2="60671"/>
                        <a14:backgroundMark x1="48722" y1="58513" x2="48722" y2="58513"/>
                        <a14:backgroundMark x1="50479" y1="58993" x2="50479" y2="58993"/>
                        <a14:backgroundMark x1="49361" y1="58993" x2="49361" y2="58993"/>
                        <a14:backgroundMark x1="47764" y1="58513" x2="47764" y2="58513"/>
                        <a14:backgroundMark x1="47764" y1="58513" x2="47764" y2="58513"/>
                        <a14:backgroundMark x1="50958" y1="60192" x2="50958" y2="60192"/>
                        <a14:backgroundMark x1="50319" y1="60192" x2="50319" y2="60192"/>
                        <a14:backgroundMark x1="50000" y1="59952" x2="50000" y2="59952"/>
                        <a14:backgroundMark x1="49521" y1="58513" x2="49521" y2="58513"/>
                        <a14:backgroundMark x1="50000" y1="58513" x2="50000" y2="58513"/>
                        <a14:backgroundMark x1="50319" y1="58513" x2="50319" y2="58513"/>
                        <a14:backgroundMark x1="48882" y1="57794" x2="48882" y2="57794"/>
                        <a14:backgroundMark x1="50319" y1="58513" x2="50319" y2="58513"/>
                        <a14:backgroundMark x1="50319" y1="59233" x2="50319" y2="59233"/>
                        <a14:backgroundMark x1="50319" y1="59472" x2="50319" y2="59472"/>
                        <a14:backgroundMark x1="49521" y1="59472" x2="49521" y2="59472"/>
                        <a14:backgroundMark x1="49521" y1="59233" x2="49521" y2="59233"/>
                        <a14:backgroundMark x1="49521" y1="57794" x2="49521" y2="57794"/>
                        <a14:backgroundMark x1="50319" y1="59952" x2="50319" y2="59952"/>
                        <a14:backgroundMark x1="50958" y1="59952" x2="50958" y2="59952"/>
                        <a14:backgroundMark x1="50479" y1="59952" x2="50479" y2="59952"/>
                        <a14:backgroundMark x1="49840" y1="59472" x2="49840" y2="59472"/>
                        <a14:backgroundMark x1="49521" y1="58993" x2="49521" y2="58993"/>
                        <a14:backgroundMark x1="50479" y1="58993" x2="50479" y2="58993"/>
                        <a14:backgroundMark x1="50000" y1="58513" x2="50000" y2="58513"/>
                        <a14:backgroundMark x1="47764" y1="58993" x2="47764" y2="58993"/>
                        <a14:backgroundMark x1="47284" y1="58513" x2="47284" y2="58513"/>
                        <a14:backgroundMark x1="47444" y1="57794" x2="47444" y2="57794"/>
                        <a14:backgroundMark x1="48243" y1="57554" x2="48243" y2="57554"/>
                        <a14:backgroundMark x1="47923" y1="57554" x2="47923" y2="57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0" t="14812" r="9343" b="6982"/>
          <a:stretch/>
        </p:blipFill>
        <p:spPr bwMode="auto">
          <a:xfrm>
            <a:off x="325441" y="8355358"/>
            <a:ext cx="1860602" cy="1199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Imagen 55" descr="2.405 Ilustraciones de Lavarse Las Manos - Getty Images">
            <a:extLst>
              <a:ext uri="{FF2B5EF4-FFF2-40B4-BE49-F238E27FC236}">
                <a16:creationId xmlns:a16="http://schemas.microsoft.com/office/drawing/2014/main" id="{8498DE7D-FB70-40B5-A2B2-38E4212A58D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56" b="98444" l="3561" r="94659">
                        <a14:foregroundMark x1="79228" y1="47276" x2="79228" y2="47276"/>
                        <a14:foregroundMark x1="27003" y1="21595" x2="27003" y2="21595"/>
                        <a14:foregroundMark x1="70030" y1="23930" x2="70030" y2="23930"/>
                        <a14:foregroundMark x1="71217" y1="81128" x2="71217" y2="81128"/>
                        <a14:foregroundMark x1="34421" y1="80350" x2="34421" y2="80350"/>
                        <a14:foregroundMark x1="27300" y1="82101" x2="25223" y2="82685"/>
                        <a14:foregroundMark x1="18398" y1="81128" x2="18398" y2="81128"/>
                        <a14:foregroundMark x1="24629" y1="76265" x2="24629" y2="76265"/>
                        <a14:foregroundMark x1="36499" y1="75875" x2="36499" y2="75875"/>
                        <a14:foregroundMark x1="37389" y1="73346" x2="33828" y2="73346"/>
                        <a14:foregroundMark x1="28487" y1="72179" x2="21958" y2="71401"/>
                        <a14:foregroundMark x1="17211" y1="70623" x2="17211" y2="70623"/>
                        <a14:foregroundMark x1="16024" y1="75097" x2="16024" y2="75097"/>
                        <a14:foregroundMark x1="12463" y1="75486" x2="12166" y2="76265"/>
                        <a14:foregroundMark x1="14837" y1="76265" x2="14837" y2="76265"/>
                        <a14:foregroundMark x1="21662" y1="79961" x2="21662" y2="79961"/>
                        <a14:foregroundMark x1="31454" y1="89689" x2="31454" y2="89689"/>
                        <a14:foregroundMark x1="27003" y1="88327" x2="27003" y2="88327"/>
                        <a14:foregroundMark x1="21958" y1="87549" x2="21958" y2="87549"/>
                        <a14:foregroundMark x1="21958" y1="88716" x2="21958" y2="88716"/>
                        <a14:foregroundMark x1="20772" y1="91245" x2="20772" y2="91245"/>
                        <a14:foregroundMark x1="21662" y1="91829" x2="21662" y2="91829"/>
                        <a14:foregroundMark x1="26113" y1="92802" x2="26113" y2="92802"/>
                        <a14:foregroundMark x1="28190" y1="92607" x2="28190" y2="92607"/>
                        <a14:foregroundMark x1="11573" y1="77821" x2="10386" y2="78210"/>
                        <a14:foregroundMark x1="7715" y1="82879" x2="7715" y2="82879"/>
                        <a14:foregroundMark x1="12463" y1="89689" x2="12463" y2="89689"/>
                        <a14:foregroundMark x1="17804" y1="94942" x2="17804" y2="94942"/>
                        <a14:foregroundMark x1="27300" y1="96304" x2="27300" y2="96304"/>
                        <a14:foregroundMark x1="36499" y1="95525" x2="36499" y2="95525"/>
                        <a14:foregroundMark x1="30564" y1="83658" x2="30564" y2="83658"/>
                        <a14:foregroundMark x1="28783" y1="83852" x2="28783" y2="83852"/>
                        <a14:foregroundMark x1="28783" y1="83852" x2="28783" y2="83852"/>
                        <a14:foregroundMark x1="22552" y1="81907" x2="22552" y2="81907"/>
                        <a14:foregroundMark x1="22849" y1="81907" x2="22849" y2="81907"/>
                        <a14:foregroundMark x1="24629" y1="85992" x2="24629" y2="85992"/>
                        <a14:foregroundMark x1="24036" y1="86770" x2="24036" y2="86770"/>
                        <a14:foregroundMark x1="22552" y1="77043" x2="22552" y2="77043"/>
                        <a14:foregroundMark x1="21958" y1="74708" x2="19585" y2="75292"/>
                        <a14:foregroundMark x1="18101" y1="76848" x2="18101" y2="76848"/>
                        <a14:foregroundMark x1="13353" y1="79767" x2="13353" y2="79767"/>
                        <a14:foregroundMark x1="8309" y1="76070" x2="8309" y2="76070"/>
                        <a14:foregroundMark x1="11573" y1="74514" x2="11573" y2="74514"/>
                        <a14:foregroundMark x1="8902" y1="78405" x2="8902" y2="78405"/>
                        <a14:foregroundMark x1="6825" y1="81518" x2="6825" y2="81518"/>
                        <a14:foregroundMark x1="10089" y1="87938" x2="10089" y2="87938"/>
                        <a14:foregroundMark x1="11276" y1="91634" x2="11276" y2="91634"/>
                        <a14:foregroundMark x1="13947" y1="93385" x2="13947" y2="93385"/>
                        <a14:foregroundMark x1="17804" y1="95331" x2="17804" y2="95331"/>
                        <a14:foregroundMark x1="20178" y1="96498" x2="20178" y2="96498"/>
                        <a14:foregroundMark x1="24629" y1="97082" x2="24629" y2="97082"/>
                        <a14:foregroundMark x1="30861" y1="97082" x2="30861" y2="97082"/>
                        <a14:foregroundMark x1="13947" y1="92802" x2="13947" y2="92802"/>
                        <a14:foregroundMark x1="9199" y1="91634" x2="9199" y2="91634"/>
                        <a14:foregroundMark x1="7715" y1="86576" x2="7715" y2="86576"/>
                        <a14:foregroundMark x1="6528" y1="81128" x2="6528" y2="81128"/>
                        <a14:foregroundMark x1="8902" y1="77626" x2="8902" y2="77626"/>
                        <a14:foregroundMark x1="24926" y1="70817" x2="24926" y2="70817"/>
                        <a14:foregroundMark x1="26113" y1="71595" x2="26113" y2="71595"/>
                        <a14:foregroundMark x1="24926" y1="69455" x2="24926" y2="69455"/>
                        <a14:foregroundMark x1="23442" y1="69455" x2="23442" y2="69455"/>
                        <a14:foregroundMark x1="23739" y1="79767" x2="23739" y2="79767"/>
                        <a14:foregroundMark x1="27300" y1="83852" x2="27300" y2="83852"/>
                        <a14:foregroundMark x1="27003" y1="86576" x2="27003" y2="86576"/>
                        <a14:foregroundMark x1="28190" y1="87354" x2="28190" y2="87354"/>
                        <a14:foregroundMark x1="36499" y1="84825" x2="36499" y2="84825"/>
                        <a14:foregroundMark x1="14837" y1="97082" x2="14837" y2="97082"/>
                        <a14:foregroundMark x1="12760" y1="95525" x2="11573" y2="95331"/>
                        <a14:foregroundMark x1="12760" y1="97860" x2="12760" y2="97860"/>
                        <a14:foregroundMark x1="18991" y1="98444" x2="18991" y2="98444"/>
                        <a14:foregroundMark x1="24036" y1="72374" x2="24036" y2="72374"/>
                        <a14:foregroundMark x1="72404" y1="14008" x2="72404" y2="14008"/>
                        <a14:foregroundMark x1="74184" y1="11089" x2="74184" y2="11089"/>
                        <a14:foregroundMark x1="67953" y1="12062" x2="67953" y2="12062"/>
                        <a14:foregroundMark x1="64392" y1="9728" x2="64392" y2="9728"/>
                        <a14:foregroundMark x1="14540" y1="97276" x2="14540" y2="97276"/>
                        <a14:foregroundMark x1="12760" y1="96498" x2="12760" y2="96498"/>
                        <a14:foregroundMark x1="83680" y1="53696" x2="83680" y2="53696"/>
                        <a14:foregroundMark x1="84866" y1="52724" x2="84866" y2="52724"/>
                        <a14:foregroundMark x1="80712" y1="46109" x2="80712" y2="46109"/>
                        <a14:foregroundMark x1="78042" y1="43191" x2="78042" y2="43191"/>
                        <a14:foregroundMark x1="78042" y1="41634" x2="78042" y2="41634"/>
                        <a14:foregroundMark x1="73887" y1="41245" x2="72404" y2="42412"/>
                        <a14:foregroundMark x1="71217" y1="45720" x2="71217" y2="45720"/>
                        <a14:foregroundMark x1="75371" y1="50195" x2="75371" y2="50195"/>
                        <a14:foregroundMark x1="81899" y1="57977" x2="81899" y2="57977"/>
                        <a14:foregroundMark x1="79228" y1="58949" x2="76855" y2="59533"/>
                        <a14:foregroundMark x1="71810" y1="57588" x2="70623" y2="56809"/>
                        <a14:foregroundMark x1="66766" y1="53696" x2="66766" y2="52918"/>
                        <a14:foregroundMark x1="68249" y1="49222" x2="72700" y2="47082"/>
                        <a14:foregroundMark x1="74184" y1="45720" x2="75371" y2="44747"/>
                        <a14:foregroundMark x1="75371" y1="42607" x2="75371" y2="42607"/>
                        <a14:foregroundMark x1="78635" y1="40856" x2="78635" y2="40856"/>
                        <a14:foregroundMark x1="83086" y1="41245" x2="83086" y2="41245"/>
                        <a14:foregroundMark x1="78042" y1="11284" x2="78042" y2="11284"/>
                        <a14:foregroundMark x1="77151" y1="9144" x2="77151" y2="9144"/>
                        <a14:foregroundMark x1="68546" y1="10506" x2="68546" y2="10506"/>
                        <a14:foregroundMark x1="65875" y1="11089" x2="65579" y2="12062"/>
                        <a14:foregroundMark x1="71513" y1="18093" x2="73591" y2="18677"/>
                        <a14:foregroundMark x1="78338" y1="21012" x2="78338" y2="21012"/>
                        <a14:foregroundMark x1="78338" y1="21790" x2="78338" y2="21790"/>
                        <a14:foregroundMark x1="78338" y1="21790" x2="78338" y2="21790"/>
                        <a14:foregroundMark x1="78338" y1="21790" x2="78338" y2="21790"/>
                        <a14:foregroundMark x1="78338" y1="21790" x2="78338" y2="21790"/>
                        <a14:foregroundMark x1="76855" y1="23735" x2="76855" y2="23735"/>
                        <a14:foregroundMark x1="78635" y1="23930" x2="78635" y2="23930"/>
                        <a14:foregroundMark x1="80712" y1="24125" x2="80712" y2="24125"/>
                        <a14:foregroundMark x1="85163" y1="21595" x2="86053" y2="20817"/>
                        <a14:foregroundMark x1="86647" y1="16537" x2="86647" y2="16537"/>
                        <a14:foregroundMark x1="85460" y1="11089" x2="82196" y2="10311"/>
                        <a14:foregroundMark x1="76855" y1="8755" x2="76855" y2="8755"/>
                        <a14:foregroundMark x1="69436" y1="7588" x2="69436" y2="7588"/>
                        <a14:foregroundMark x1="27300" y1="13424" x2="27300" y2="13424"/>
                        <a14:foregroundMark x1="27596" y1="14786" x2="27596" y2="14786"/>
                        <a14:foregroundMark x1="28783" y1="16342" x2="28783" y2="16342"/>
                        <a14:foregroundMark x1="28783" y1="17315" x2="28783" y2="17315"/>
                        <a14:foregroundMark x1="28783" y1="17899" x2="28783" y2="17899"/>
                        <a14:foregroundMark x1="24629" y1="18677" x2="24629" y2="18677"/>
                        <a14:foregroundMark x1="23739" y1="19261" x2="23739" y2="19261"/>
                        <a14:foregroundMark x1="22849" y1="17899" x2="22849" y2="17899"/>
                        <a14:foregroundMark x1="23739" y1="15759" x2="23739" y2="15759"/>
                        <a14:foregroundMark x1="24629" y1="13619" x2="24629" y2="13619"/>
                        <a14:foregroundMark x1="24629" y1="12062" x2="24629" y2="12062"/>
                        <a14:foregroundMark x1="27300" y1="8949" x2="27300" y2="8949"/>
                        <a14:foregroundMark x1="28783" y1="8949" x2="28783" y2="8949"/>
                        <a14:foregroundMark x1="33234" y1="12451" x2="33234" y2="12451"/>
                        <a14:foregroundMark x1="27596" y1="10506" x2="18398" y2="10506"/>
                        <a14:foregroundMark x1="12463" y1="9728" x2="12166" y2="11284"/>
                        <a14:foregroundMark x1="12166" y1="13424" x2="13353" y2="15759"/>
                        <a14:foregroundMark x1="23608" y1="22374" x2="24926" y2="23346"/>
                        <a14:foregroundMark x1="22552" y1="21595" x2="23608" y2="22374"/>
                        <a14:foregroundMark x1="32047" y1="26848" x2="32047" y2="26848"/>
                        <a14:foregroundMark x1="40950" y1="55253" x2="40950" y2="55253"/>
                        <a14:foregroundMark x1="36202" y1="55447" x2="36202" y2="55447"/>
                        <a14:foregroundMark x1="33828" y1="55447" x2="33828" y2="55447"/>
                        <a14:foregroundMark x1="30564" y1="54475" x2="30564" y2="54475"/>
                        <a14:foregroundMark x1="20475" y1="52140" x2="20475" y2="52140"/>
                        <a14:foregroundMark x1="16024" y1="49027" x2="16024" y2="49027"/>
                        <a14:foregroundMark x1="11276" y1="46887" x2="11276" y2="46887"/>
                        <a14:foregroundMark x1="11276" y1="46887" x2="11276" y2="48249"/>
                        <a14:foregroundMark x1="11276" y1="51556" x2="11276" y2="51556"/>
                        <a14:foregroundMark x1="12463" y1="53502" x2="12463" y2="53502"/>
                        <a14:foregroundMark x1="12463" y1="53502" x2="12463" y2="53502"/>
                        <a14:foregroundMark x1="7715" y1="48444" x2="7715" y2="48444"/>
                        <a14:foregroundMark x1="9199" y1="46887" x2="10386" y2="46498"/>
                        <a14:foregroundMark x1="11276" y1="46109" x2="11276" y2="46109"/>
                        <a14:foregroundMark x1="13650" y1="44163" x2="13650" y2="44163"/>
                        <a14:foregroundMark x1="21662" y1="42023" x2="26113" y2="43191"/>
                        <a14:foregroundMark x1="29377" y1="44942" x2="29377" y2="44942"/>
                        <a14:foregroundMark x1="30267" y1="45720" x2="30267" y2="45720"/>
                        <a14:foregroundMark x1="30564" y1="50584" x2="30564" y2="50584"/>
                        <a14:foregroundMark x1="30564" y1="50973" x2="31751" y2="52335"/>
                        <a14:foregroundMark x1="33828" y1="52335" x2="33828" y2="52335"/>
                        <a14:foregroundMark x1="42433" y1="51751" x2="42433" y2="51751"/>
                        <a14:foregroundMark x1="44214" y1="52724" x2="44214" y2="52724"/>
                        <a14:foregroundMark x1="42433" y1="53891" x2="40950" y2="54669"/>
                        <a14:foregroundMark x1="39763" y1="55058" x2="37389" y2="55837"/>
                        <a14:foregroundMark x1="31751" y1="55837" x2="30267" y2="56031"/>
                        <a14:foregroundMark x1="21958" y1="57198" x2="21958" y2="57198"/>
                        <a14:foregroundMark x1="19288" y1="58755" x2="19288" y2="58755"/>
                        <a14:foregroundMark x1="21662" y1="59728" x2="21662" y2="59728"/>
                        <a14:foregroundMark x1="27003" y1="59144" x2="27003" y2="59144"/>
                        <a14:foregroundMark x1="30564" y1="58171" x2="30564" y2="58171"/>
                        <a14:foregroundMark x1="34125" y1="58949" x2="34125" y2="58949"/>
                        <a14:foregroundMark x1="35015" y1="59144" x2="35015" y2="59144"/>
                        <a14:foregroundMark x1="34421" y1="58366" x2="34421" y2="58366"/>
                        <a14:foregroundMark x1="32938" y1="58755" x2="32938" y2="58755"/>
                        <a14:foregroundMark x1="32938" y1="58755" x2="30861" y2="58755"/>
                        <a14:foregroundMark x1="29674" y1="58171" x2="28487" y2="57977"/>
                        <a14:foregroundMark x1="22552" y1="55058" x2="21958" y2="54280"/>
                        <a14:foregroundMark x1="17211" y1="51751" x2="17211" y2="51751"/>
                        <a14:foregroundMark x1="17211" y1="51751" x2="17211" y2="51751"/>
                        <a14:foregroundMark x1="14540" y1="48638" x2="13650" y2="47860"/>
                        <a14:foregroundMark x1="12463" y1="45720" x2="12463" y2="45720"/>
                        <a14:foregroundMark x1="12463" y1="44553" x2="12463" y2="44553"/>
                        <a14:foregroundMark x1="11573" y1="43969" x2="11573" y2="43969"/>
                        <a14:foregroundMark x1="11573" y1="42802" x2="11573" y2="42802"/>
                        <a14:foregroundMark x1="11573" y1="42607" x2="11573" y2="42607"/>
                        <a14:foregroundMark x1="12760" y1="40272" x2="12760" y2="40272"/>
                        <a14:foregroundMark x1="17211" y1="39494" x2="17211" y2="39494"/>
                        <a14:foregroundMark x1="20772" y1="39300" x2="22552" y2="39494"/>
                        <a14:foregroundMark x1="25816" y1="39689" x2="30267" y2="40856"/>
                        <a14:foregroundMark x1="34125" y1="41634" x2="34125" y2="41634"/>
                        <a14:foregroundMark x1="40950" y1="43774" x2="40950" y2="43774"/>
                        <a14:foregroundMark x1="41246" y1="43774" x2="41246" y2="43774"/>
                        <a14:foregroundMark x1="41840" y1="42607" x2="41840" y2="42607"/>
                        <a14:foregroundMark x1="37092" y1="42023" x2="37092" y2="42023"/>
                        <a14:foregroundMark x1="37092" y1="42023" x2="37092" y2="42023"/>
                        <a14:foregroundMark x1="34125" y1="40272" x2="34125" y2="40272"/>
                        <a14:foregroundMark x1="30267" y1="40078" x2="27003" y2="40078"/>
                        <a14:foregroundMark x1="20178" y1="40078" x2="17804" y2="40467"/>
                        <a14:foregroundMark x1="14540" y1="41245" x2="14540" y2="41245"/>
                        <a14:foregroundMark x1="11573" y1="42412" x2="10979" y2="44747"/>
                        <a14:foregroundMark x1="9496" y1="54669" x2="9496" y2="54669"/>
                        <a14:foregroundMark x1="10089" y1="55253" x2="10089" y2="55253"/>
                        <a14:foregroundMark x1="11573" y1="56809" x2="11573" y2="56809"/>
                        <a14:foregroundMark x1="13947" y1="58171" x2="13947" y2="58171"/>
                        <a14:foregroundMark x1="17804" y1="59144" x2="17804" y2="59144"/>
                        <a14:foregroundMark x1="20475" y1="59144" x2="20475" y2="59144"/>
                        <a14:foregroundMark x1="24036" y1="61284" x2="24036" y2="61284"/>
                        <a14:foregroundMark x1="24926" y1="62062" x2="24926" y2="62062"/>
                        <a14:foregroundMark x1="24926" y1="62062" x2="23739" y2="62062"/>
                        <a14:foregroundMark x1="21365" y1="61673" x2="21365" y2="61673"/>
                        <a14:foregroundMark x1="18398" y1="59922" x2="14837" y2="59144"/>
                        <a14:foregroundMark x1="13650" y1="58949" x2="13650" y2="58949"/>
                        <a14:foregroundMark x1="9199" y1="56615" x2="7122" y2="54669"/>
                        <a14:foregroundMark x1="6825" y1="52724" x2="5638" y2="52140"/>
                        <a14:foregroundMark x1="3561" y1="49027" x2="3561" y2="49027"/>
                        <a14:foregroundMark x1="24036" y1="36381" x2="24036" y2="36381"/>
                        <a14:foregroundMark x1="78042" y1="55837" x2="78042" y2="55837"/>
                        <a14:foregroundMark x1="86647" y1="55058" x2="86647" y2="55058"/>
                        <a14:foregroundMark x1="89021" y1="53696" x2="89021" y2="53696"/>
                        <a14:foregroundMark x1="89021" y1="52140" x2="89021" y2="52140"/>
                        <a14:foregroundMark x1="89021" y1="47860" x2="89021" y2="47860"/>
                        <a14:foregroundMark x1="89911" y1="46304" x2="89021" y2="44942"/>
                        <a14:foregroundMark x1="87834" y1="43969" x2="87834" y2="43969"/>
                        <a14:foregroundMark x1="87834" y1="43969" x2="87834" y2="43969"/>
                        <a14:foregroundMark x1="91988" y1="46109" x2="91988" y2="46109"/>
                        <a14:foregroundMark x1="92878" y1="47665" x2="92878" y2="47665"/>
                        <a14:foregroundMark x1="92878" y1="49805" x2="92878" y2="49805"/>
                        <a14:foregroundMark x1="92878" y1="53696" x2="92878" y2="53696"/>
                        <a14:foregroundMark x1="94065" y1="45525" x2="94065" y2="45525"/>
                        <a14:foregroundMark x1="94659" y1="44163" x2="94659" y2="44163"/>
                        <a14:foregroundMark x1="86053" y1="8949" x2="86053" y2="8949"/>
                        <a14:foregroundMark x1="85163" y1="8366" x2="85163" y2="8366"/>
                        <a14:foregroundMark x1="82196" y1="5058" x2="80712" y2="5058"/>
                        <a14:foregroundMark x1="76855" y1="4475" x2="76855" y2="4475"/>
                        <a14:foregroundMark x1="69436" y1="5058" x2="69436" y2="5058"/>
                        <a14:foregroundMark x1="65875" y1="6031" x2="65875" y2="6031"/>
                        <a14:foregroundMark x1="25223" y1="4669" x2="25223" y2="4669"/>
                        <a14:foregroundMark x1="21958" y1="2724" x2="21958" y2="2724"/>
                        <a14:foregroundMark x1="91691" y1="78210" x2="91691" y2="78210"/>
                        <a14:foregroundMark x1="87537" y1="87354" x2="87537" y2="87354"/>
                        <a14:foregroundMark x1="80712" y1="92607" x2="80712" y2="92607"/>
                        <a14:foregroundMark x1="78635" y1="92607" x2="78635" y2="92607"/>
                        <a14:foregroundMark x1="75964" y1="92023" x2="75964" y2="92023"/>
                        <a14:foregroundMark x1="74184" y1="91829" x2="74184" y2="91829"/>
                        <a14:foregroundMark x1="72404" y1="90856" x2="70326" y2="89300"/>
                        <a14:foregroundMark x1="69436" y1="87938" x2="69436" y2="87938"/>
                        <a14:foregroundMark x1="68546" y1="85992" x2="68546" y2="85992"/>
                        <a14:foregroundMark x1="72404" y1="83852" x2="75371" y2="83852"/>
                        <a14:foregroundMark x1="81602" y1="88327" x2="81602" y2="88327"/>
                        <a14:foregroundMark x1="81899" y1="88911" x2="81899" y2="88911"/>
                        <a14:foregroundMark x1="81899" y1="88911" x2="81899" y2="88911"/>
                        <a14:foregroundMark x1="84273" y1="93969" x2="84273" y2="93969"/>
                        <a14:foregroundMark x1="83976" y1="94163" x2="83976" y2="94163"/>
                        <a14:foregroundMark x1="87537" y1="93774" x2="87537" y2="93774"/>
                        <a14:foregroundMark x1="90504" y1="90467" x2="90504" y2="90467"/>
                        <a14:foregroundMark x1="92285" y1="92607" x2="92285" y2="92607"/>
                        <a14:foregroundMark x1="90504" y1="93191" x2="90504" y2="93191"/>
                        <a14:foregroundMark x1="89021" y1="93969" x2="89021" y2="93969"/>
                        <a14:foregroundMark x1="83086" y1="96109" x2="83086" y2="96109"/>
                        <a14:foregroundMark x1="80415" y1="97082" x2="80415" y2="97082"/>
                        <a14:foregroundMark x1="85163" y1="96887" x2="85163" y2="96887"/>
                        <a14:foregroundMark x1="88724" y1="96109" x2="88724" y2="96109"/>
                        <a14:foregroundMark x1="83976" y1="98249" x2="83976" y2="98249"/>
                        <a14:foregroundMark x1="87240" y1="96887" x2="87240" y2="96887"/>
                        <a14:foregroundMark x1="87240" y1="97082" x2="87240" y2="97082"/>
                        <a14:foregroundMark x1="75074" y1="2140" x2="75074" y2="2140"/>
                        <a14:foregroundMark x1="24926" y1="1556" x2="24926" y2="1556"/>
                        <a14:backgroundMark x1="53709" y1="4669" x2="53709" y2="4669"/>
                        <a14:backgroundMark x1="47478" y1="7393" x2="47478" y2="7393"/>
                        <a14:backgroundMark x1="46291" y1="35603" x2="46291" y2="35603"/>
                        <a14:backgroundMark x1="52522" y1="32685" x2="52522" y2="32685"/>
                        <a14:backgroundMark x1="52522" y1="32685" x2="52522" y2="32685"/>
                        <a14:backgroundMark x1="52522" y1="32685" x2="52522" y2="32685"/>
                        <a14:backgroundMark x1="52522" y1="32685" x2="52522" y2="32685"/>
                        <a14:backgroundMark x1="52522" y1="32685" x2="52522" y2="32685"/>
                        <a14:backgroundMark x1="52522" y1="32685" x2="52522" y2="32685"/>
                        <a14:backgroundMark x1="55490" y1="33463" x2="55490" y2="33463"/>
                        <a14:backgroundMark x1="55786" y1="33658" x2="55786" y2="33658"/>
                        <a14:backgroundMark x1="55786" y1="33658" x2="55786" y2="33658"/>
                        <a14:backgroundMark x1="36499" y1="10311" x2="36499" y2="10311"/>
                        <a14:backgroundMark x1="58160" y1="33658" x2="58160" y2="33658"/>
                        <a14:backgroundMark x1="58160" y1="33658" x2="58160" y2="33658"/>
                        <a14:backgroundMark x1="58160" y1="33658" x2="58160" y2="33658"/>
                        <a14:backgroundMark x1="58160" y1="32685" x2="59941" y2="33074"/>
                        <a14:backgroundMark x1="28783" y1="22374" x2="28783" y2="22374"/>
                        <a14:backgroundMark x1="84866" y1="18093" x2="84866" y2="18093"/>
                        <a14:backgroundMark x1="87240" y1="50000" x2="87240" y2="50000"/>
                        <a14:backgroundMark x1="89021" y1="78599" x2="89021" y2="78599"/>
                        <a14:backgroundMark x1="30861" y1="89689" x2="30861" y2="89689"/>
                        <a14:backgroundMark x1="60237" y1="65564" x2="60237" y2="65564"/>
                        <a14:backgroundMark x1="59050" y1="67899" x2="59050" y2="67899"/>
                        <a14:backgroundMark x1="59347" y1="68093" x2="59347" y2="68093"/>
                        <a14:backgroundMark x1="60237" y1="69261" x2="60237" y2="69261"/>
                        <a14:backgroundMark x1="64985" y1="68677" x2="64985" y2="68677"/>
                        <a14:backgroundMark x1="87834" y1="67899" x2="87834" y2="67899"/>
                        <a14:backgroundMark x1="14540" y1="98249" x2="14540" y2="98249"/>
                        <a14:backgroundMark x1="13650" y1="98249" x2="13650" y2="98249"/>
                        <a14:backgroundMark x1="12760" y1="97860" x2="12760" y2="97860"/>
                        <a14:backgroundMark x1="18991" y1="99027" x2="18991" y2="9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8" y="10045102"/>
            <a:ext cx="2620112" cy="367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D218D22-B487-4A40-BC46-BF1184F8945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5778" b="92889" l="4000" r="96444">
                        <a14:foregroundMark x1="67556" y1="40889" x2="67556" y2="40889"/>
                        <a14:foregroundMark x1="73333" y1="52000" x2="73333" y2="52000"/>
                        <a14:foregroundMark x1="79111" y1="66222" x2="79111" y2="66222"/>
                        <a14:foregroundMark x1="84444" y1="59111" x2="84444" y2="59111"/>
                        <a14:foregroundMark x1="90222" y1="68889" x2="90222" y2="68889"/>
                        <a14:foregroundMark x1="81778" y1="64444" x2="81778" y2="64444"/>
                        <a14:foregroundMark x1="80889" y1="61333" x2="80889" y2="61333"/>
                        <a14:foregroundMark x1="79111" y1="59556" x2="76889" y2="59111"/>
                        <a14:foregroundMark x1="74222" y1="57778" x2="74222" y2="57778"/>
                        <a14:foregroundMark x1="72889" y1="57778" x2="72889" y2="57778"/>
                        <a14:foregroundMark x1="69333" y1="57333" x2="69333" y2="57333"/>
                        <a14:foregroundMark x1="68889" y1="56444" x2="68889" y2="56444"/>
                        <a14:foregroundMark x1="66667" y1="56444" x2="66667" y2="56444"/>
                        <a14:foregroundMark x1="62222" y1="52000" x2="62222" y2="52000"/>
                        <a14:foregroundMark x1="60889" y1="47556" x2="60889" y2="47556"/>
                        <a14:foregroundMark x1="60889" y1="44444" x2="60889" y2="44444"/>
                        <a14:foregroundMark x1="67556" y1="45778" x2="67556" y2="45778"/>
                        <a14:foregroundMark x1="72889" y1="39556" x2="72889" y2="39556"/>
                        <a14:foregroundMark x1="71111" y1="34222" x2="71111" y2="34222"/>
                        <a14:foregroundMark x1="69778" y1="29333" x2="69778" y2="29333"/>
                        <a14:foregroundMark x1="71111" y1="25778" x2="71111" y2="25778"/>
                        <a14:foregroundMark x1="70667" y1="25778" x2="70667" y2="25778"/>
                        <a14:foregroundMark x1="73333" y1="30222" x2="73333" y2="30222"/>
                        <a14:foregroundMark x1="76000" y1="44444" x2="76000" y2="44444"/>
                        <a14:foregroundMark x1="78222" y1="53778" x2="78222" y2="53778"/>
                        <a14:foregroundMark x1="74667" y1="52889" x2="74667" y2="52889"/>
                        <a14:foregroundMark x1="73333" y1="49778" x2="73333" y2="49778"/>
                        <a14:foregroundMark x1="74667" y1="40889" x2="74667" y2="40889"/>
                        <a14:foregroundMark x1="74667" y1="39556" x2="74667" y2="39556"/>
                        <a14:foregroundMark x1="75111" y1="33333" x2="75111" y2="33333"/>
                        <a14:foregroundMark x1="73333" y1="23111" x2="73333" y2="23111"/>
                        <a14:foregroundMark x1="72444" y1="18222" x2="72444" y2="18222"/>
                        <a14:foregroundMark x1="72444" y1="16889" x2="71556" y2="25778"/>
                        <a14:foregroundMark x1="68889" y1="26667" x2="68889" y2="26667"/>
                        <a14:foregroundMark x1="54667" y1="41778" x2="39556" y2="60444"/>
                        <a14:foregroundMark x1="39556" y1="60444" x2="37333" y2="60444"/>
                        <a14:foregroundMark x1="35111" y1="63111" x2="35111" y2="63111"/>
                        <a14:foregroundMark x1="32444" y1="63111" x2="32444" y2="63111"/>
                        <a14:foregroundMark x1="28444" y1="62667" x2="28444" y2="62667"/>
                        <a14:foregroundMark x1="28444" y1="62667" x2="28444" y2="62667"/>
                        <a14:foregroundMark x1="24000" y1="57778" x2="24000" y2="57778"/>
                        <a14:foregroundMark x1="23111" y1="55556" x2="23111" y2="55556"/>
                        <a14:foregroundMark x1="21778" y1="54222" x2="21778" y2="54222"/>
                        <a14:foregroundMark x1="22222" y1="54222" x2="22222" y2="54222"/>
                        <a14:foregroundMark x1="22222" y1="54222" x2="22222" y2="54222"/>
                        <a14:foregroundMark x1="23556" y1="61333" x2="23556" y2="61333"/>
                        <a14:foregroundMark x1="23111" y1="66222" x2="23111" y2="66222"/>
                        <a14:foregroundMark x1="20444" y1="64889" x2="20444" y2="64889"/>
                        <a14:foregroundMark x1="16889" y1="58222" x2="16889" y2="58222"/>
                        <a14:foregroundMark x1="14667" y1="52444" x2="14667" y2="52444"/>
                        <a14:foregroundMark x1="12444" y1="45778" x2="12444" y2="43556"/>
                        <a14:foregroundMark x1="12000" y1="39556" x2="12000" y2="37333"/>
                        <a14:foregroundMark x1="13778" y1="32444" x2="13778" y2="32444"/>
                        <a14:foregroundMark x1="16889" y1="36889" x2="16889" y2="36889"/>
                        <a14:foregroundMark x1="23556" y1="51111" x2="23556" y2="51111"/>
                        <a14:foregroundMark x1="24000" y1="52889" x2="24000" y2="52889"/>
                        <a14:foregroundMark x1="25333" y1="62667" x2="26667" y2="70667"/>
                        <a14:foregroundMark x1="24889" y1="68889" x2="24889" y2="68889"/>
                        <a14:foregroundMark x1="24000" y1="65778" x2="24000" y2="65778"/>
                        <a14:foregroundMark x1="24000" y1="64444" x2="24000" y2="64444"/>
                        <a14:foregroundMark x1="22222" y1="65778" x2="22222" y2="69778"/>
                        <a14:foregroundMark x1="21778" y1="68889" x2="21778" y2="68889"/>
                        <a14:foregroundMark x1="20889" y1="67556" x2="20889" y2="67556"/>
                        <a14:foregroundMark x1="21778" y1="72444" x2="21778" y2="72444"/>
                        <a14:foregroundMark x1="48889" y1="93333" x2="48889" y2="93333"/>
                        <a14:foregroundMark x1="74222" y1="40889" x2="74222" y2="40889"/>
                        <a14:foregroundMark x1="74222" y1="40889" x2="74222" y2="40889"/>
                        <a14:foregroundMark x1="74222" y1="40444" x2="74222" y2="40444"/>
                        <a14:foregroundMark x1="73333" y1="40444" x2="73333" y2="40444"/>
                        <a14:foregroundMark x1="71556" y1="40889" x2="71556" y2="40889"/>
                        <a14:foregroundMark x1="71556" y1="42667" x2="71556" y2="42667"/>
                        <a14:foregroundMark x1="71556" y1="45333" x2="71556" y2="45333"/>
                        <a14:foregroundMark x1="71556" y1="40444" x2="71556" y2="40444"/>
                        <a14:foregroundMark x1="69333" y1="37333" x2="69333" y2="37333"/>
                        <a14:foregroundMark x1="69333" y1="36000" x2="69333" y2="36000"/>
                        <a14:foregroundMark x1="69333" y1="36000" x2="69333" y2="36000"/>
                        <a14:foregroundMark x1="69333" y1="30222" x2="68000" y2="27111"/>
                        <a14:foregroundMark x1="65778" y1="24889" x2="65778" y2="24889"/>
                        <a14:foregroundMark x1="64889" y1="24889" x2="64889" y2="24889"/>
                        <a14:foregroundMark x1="64444" y1="23556" x2="64444" y2="23556"/>
                        <a14:foregroundMark x1="64444" y1="23556" x2="64444" y2="23556"/>
                        <a14:foregroundMark x1="64000" y1="18222" x2="64000" y2="18222"/>
                        <a14:foregroundMark x1="63111" y1="18222" x2="63111" y2="18222"/>
                        <a14:foregroundMark x1="64444" y1="18222" x2="64444" y2="18222"/>
                        <a14:foregroundMark x1="62222" y1="15111" x2="62222" y2="15111"/>
                        <a14:foregroundMark x1="62222" y1="15111" x2="62222" y2="15111"/>
                        <a14:foregroundMark x1="56444" y1="12444" x2="56444" y2="12444"/>
                        <a14:foregroundMark x1="50667" y1="11556" x2="50667" y2="11556"/>
                        <a14:foregroundMark x1="47556" y1="9778" x2="47556" y2="9778"/>
                        <a14:foregroundMark x1="45333" y1="8000" x2="45333" y2="8000"/>
                        <a14:foregroundMark x1="17333" y1="32000" x2="17333" y2="32000"/>
                        <a14:foregroundMark x1="17333" y1="33333" x2="17333" y2="33333"/>
                        <a14:foregroundMark x1="18222" y1="42222" x2="18222" y2="42222"/>
                        <a14:foregroundMark x1="18222" y1="42222" x2="18222" y2="42222"/>
                        <a14:foregroundMark x1="18667" y1="48000" x2="18667" y2="48000"/>
                        <a14:foregroundMark x1="18667" y1="55556" x2="18667" y2="55556"/>
                        <a14:foregroundMark x1="20000" y1="64889" x2="20000" y2="64889"/>
                        <a14:foregroundMark x1="20444" y1="66222" x2="20444" y2="66222"/>
                        <a14:foregroundMark x1="20444" y1="66222" x2="20444" y2="66222"/>
                        <a14:foregroundMark x1="20444" y1="66222" x2="20444" y2="66222"/>
                        <a14:foregroundMark x1="13333" y1="64000" x2="13333" y2="64000"/>
                        <a14:foregroundMark x1="16889" y1="66667" x2="16889" y2="66667"/>
                        <a14:foregroundMark x1="18667" y1="68889" x2="18667" y2="68889"/>
                        <a14:foregroundMark x1="18667" y1="70667" x2="18667" y2="70667"/>
                        <a14:foregroundMark x1="18667" y1="71556" x2="18667" y2="71556"/>
                        <a14:foregroundMark x1="17333" y1="70667" x2="17333" y2="70667"/>
                        <a14:foregroundMark x1="18667" y1="69778" x2="18667" y2="69778"/>
                        <a14:foregroundMark x1="16444" y1="65778" x2="16444" y2="65778"/>
                        <a14:foregroundMark x1="15556" y1="71556" x2="15556" y2="71556"/>
                        <a14:foregroundMark x1="16444" y1="73333" x2="16444" y2="73333"/>
                        <a14:foregroundMark x1="16444" y1="72444" x2="16444" y2="72444"/>
                        <a14:foregroundMark x1="15556" y1="68889" x2="15556" y2="68889"/>
                        <a14:foregroundMark x1="13333" y1="56444" x2="13333" y2="56444"/>
                        <a14:foregroundMark x1="15556" y1="49778" x2="15556" y2="49778"/>
                        <a14:foregroundMark x1="14667" y1="48000" x2="14667" y2="48000"/>
                        <a14:foregroundMark x1="13778" y1="42667" x2="13778" y2="42667"/>
                        <a14:foregroundMark x1="15556" y1="39556" x2="15556" y2="39556"/>
                        <a14:foregroundMark x1="16889" y1="36000" x2="16889" y2="36000"/>
                        <a14:foregroundMark x1="15556" y1="33333" x2="13778" y2="32444"/>
                        <a14:foregroundMark x1="12444" y1="33333" x2="12444" y2="33333"/>
                        <a14:foregroundMark x1="12444" y1="37778" x2="12444" y2="37778"/>
                        <a14:foregroundMark x1="11556" y1="46222" x2="11556" y2="46222"/>
                        <a14:foregroundMark x1="12444" y1="55556" x2="12444" y2="55556"/>
                        <a14:foregroundMark x1="12444" y1="62667" x2="12444" y2="62667"/>
                        <a14:foregroundMark x1="10222" y1="53778" x2="10222" y2="52000"/>
                        <a14:foregroundMark x1="8444" y1="46222" x2="8444" y2="46222"/>
                        <a14:foregroundMark x1="4889" y1="40889" x2="4889" y2="40889"/>
                        <a14:foregroundMark x1="4000" y1="35111" x2="4000" y2="35111"/>
                        <a14:foregroundMark x1="19111" y1="16889" x2="19111" y2="16889"/>
                        <a14:foregroundMark x1="30667" y1="16444" x2="30667" y2="16444"/>
                        <a14:foregroundMark x1="27111" y1="13333" x2="27111" y2="13333"/>
                        <a14:foregroundMark x1="57778" y1="12444" x2="57778" y2="12444"/>
                        <a14:foregroundMark x1="62667" y1="15111" x2="62667" y2="15111"/>
                        <a14:foregroundMark x1="68000" y1="16889" x2="68000" y2="16889"/>
                        <a14:foregroundMark x1="71556" y1="18667" x2="71556" y2="18667"/>
                        <a14:foregroundMark x1="80000" y1="24889" x2="80000" y2="24889"/>
                        <a14:foregroundMark x1="81333" y1="27556" x2="81333" y2="27556"/>
                        <a14:foregroundMark x1="83111" y1="30667" x2="83556" y2="35556"/>
                        <a14:foregroundMark x1="83556" y1="40889" x2="83556" y2="40889"/>
                        <a14:foregroundMark x1="84444" y1="47556" x2="84444" y2="47556"/>
                        <a14:foregroundMark x1="86222" y1="50667" x2="86222" y2="50667"/>
                        <a14:foregroundMark x1="86222" y1="57333" x2="86222" y2="57333"/>
                        <a14:foregroundMark x1="88444" y1="60444" x2="88444" y2="60444"/>
                        <a14:foregroundMark x1="89778" y1="64889" x2="89778" y2="64889"/>
                        <a14:foregroundMark x1="90222" y1="54222" x2="90222" y2="54222"/>
                        <a14:foregroundMark x1="89333" y1="45778" x2="89333" y2="45778"/>
                        <a14:foregroundMark x1="89333" y1="40444" x2="88444" y2="38667"/>
                        <a14:foregroundMark x1="87556" y1="32444" x2="87556" y2="32444"/>
                        <a14:foregroundMark x1="85333" y1="27556" x2="85333" y2="27556"/>
                        <a14:foregroundMark x1="61333" y1="10222" x2="59556" y2="8889"/>
                        <a14:foregroundMark x1="52000" y1="8444" x2="45333" y2="8444"/>
                        <a14:foregroundMark x1="32444" y1="8444" x2="27556" y2="8889"/>
                        <a14:foregroundMark x1="37778" y1="6222" x2="37778" y2="6222"/>
                        <a14:foregroundMark x1="92000" y1="43556" x2="92000" y2="43556"/>
                        <a14:foregroundMark x1="93333" y1="53778" x2="93333" y2="53778"/>
                        <a14:foregroundMark x1="96444" y1="49778" x2="96444" y2="4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91" y="11929545"/>
            <a:ext cx="1794235" cy="179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44EAE9CA-59AB-4151-8302-BDCCA8801D1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49333" y1="37333" x2="49333" y2="37333"/>
                        <a14:foregroundMark x1="49333" y1="37333" x2="49333" y2="37333"/>
                        <a14:foregroundMark x1="32444" y1="38667" x2="32444" y2="38667"/>
                        <a14:foregroundMark x1="32000" y1="39111" x2="28444" y2="41778"/>
                        <a14:foregroundMark x1="28889" y1="54667" x2="28889" y2="54667"/>
                        <a14:foregroundMark x1="28889" y1="56444" x2="28889" y2="56444"/>
                        <a14:foregroundMark x1="12444" y1="66222" x2="12444" y2="66222"/>
                        <a14:foregroundMark x1="52889" y1="57333" x2="52889" y2="57333"/>
                        <a14:foregroundMark x1="62222" y1="57333" x2="64444" y2="57333"/>
                        <a14:foregroundMark x1="76889" y1="57333" x2="76889" y2="57333"/>
                        <a14:foregroundMark x1="79111" y1="44000" x2="79111" y2="44000"/>
                        <a14:foregroundMark x1="74667" y1="36000" x2="74667" y2="36000"/>
                        <a14:foregroundMark x1="57333" y1="35556" x2="57333" y2="35556"/>
                        <a14:foregroundMark x1="53778" y1="39111" x2="53778" y2="39111"/>
                        <a14:foregroundMark x1="54667" y1="39111" x2="60889" y2="40889"/>
                        <a14:foregroundMark x1="68000" y1="42222" x2="68000" y2="42222"/>
                        <a14:foregroundMark x1="50667" y1="42222" x2="50667" y2="42222"/>
                        <a14:foregroundMark x1="37778" y1="51111" x2="37778" y2="51111"/>
                        <a14:foregroundMark x1="88000" y1="35111" x2="88000" y2="35111"/>
                        <a14:foregroundMark x1="69333" y1="46222" x2="69333" y2="46222"/>
                        <a14:foregroundMark x1="71111" y1="44000" x2="71111" y2="44000"/>
                        <a14:foregroundMark x1="71556" y1="51111" x2="71556" y2="51111"/>
                        <a14:foregroundMark x1="71556" y1="55556" x2="71556" y2="55556"/>
                        <a14:foregroundMark x1="69333" y1="55556" x2="69333" y2="55556"/>
                        <a14:foregroundMark x1="68000" y1="61333" x2="68000" y2="61333"/>
                        <a14:foregroundMark x1="66222" y1="60889" x2="66222" y2="60889"/>
                        <a14:foregroundMark x1="56000" y1="60444" x2="50667" y2="60444"/>
                        <a14:foregroundMark x1="44000" y1="60444" x2="44000" y2="60444"/>
                        <a14:foregroundMark x1="58222" y1="60889" x2="58222" y2="60889"/>
                        <a14:foregroundMark x1="58222" y1="64889" x2="58222" y2="64889"/>
                        <a14:foregroundMark x1="56444" y1="65778" x2="56444" y2="65778"/>
                        <a14:foregroundMark x1="51111" y1="68000" x2="51111" y2="68000"/>
                        <a14:foregroundMark x1="50667" y1="70667" x2="50667" y2="70667"/>
                        <a14:foregroundMark x1="52889" y1="72889" x2="56444" y2="76889"/>
                        <a14:foregroundMark x1="68000" y1="76444" x2="68000" y2="76444"/>
                        <a14:foregroundMark x1="68000" y1="76444" x2="68000" y2="76444"/>
                        <a14:foregroundMark x1="67556" y1="76000" x2="64889" y2="75111"/>
                        <a14:foregroundMark x1="62667" y1="73333" x2="62667" y2="73333"/>
                        <a14:foregroundMark x1="62667" y1="73333" x2="62667" y2="73333"/>
                        <a14:foregroundMark x1="62222" y1="74222" x2="62222" y2="74222"/>
                        <a14:foregroundMark x1="60444" y1="79111" x2="60444" y2="79111"/>
                        <a14:foregroundMark x1="59556" y1="74667" x2="53778" y2="83556"/>
                        <a14:foregroundMark x1="52000" y1="83111" x2="53778" y2="81778"/>
                        <a14:foregroundMark x1="62667" y1="71111" x2="62667" y2="71111"/>
                        <a14:foregroundMark x1="59111" y1="70667" x2="59111" y2="70667"/>
                        <a14:foregroundMark x1="56444" y1="69333" x2="56444" y2="69333"/>
                        <a14:foregroundMark x1="56444" y1="69333" x2="56444" y2="69333"/>
                        <a14:foregroundMark x1="54222" y1="52000" x2="54222" y2="52000"/>
                        <a14:foregroundMark x1="54222" y1="52000" x2="54222" y2="52000"/>
                        <a14:foregroundMark x1="54667" y1="49778" x2="54667" y2="49778"/>
                        <a14:foregroundMark x1="58222" y1="35111" x2="58222" y2="35111"/>
                        <a14:foregroundMark x1="56444" y1="32000" x2="56444" y2="32000"/>
                        <a14:foregroundMark x1="56000" y1="27111" x2="56000" y2="27111"/>
                        <a14:foregroundMark x1="54667" y1="24889" x2="54667" y2="24889"/>
                        <a14:foregroundMark x1="53778" y1="23111" x2="53778" y2="23111"/>
                        <a14:foregroundMark x1="52000" y1="23556" x2="48000" y2="26667"/>
                        <a14:foregroundMark x1="45778" y1="31111" x2="45778" y2="31111"/>
                        <a14:foregroundMark x1="54222" y1="39556" x2="54222" y2="39556"/>
                        <a14:foregroundMark x1="56444" y1="39111" x2="56444" y2="39111"/>
                        <a14:foregroundMark x1="56444" y1="37333" x2="56444" y2="37333"/>
                        <a14:foregroundMark x1="52889" y1="32444" x2="52889" y2="32444"/>
                        <a14:foregroundMark x1="52889" y1="32444" x2="52889" y2="32444"/>
                        <a14:foregroundMark x1="52889" y1="32444" x2="52889" y2="32444"/>
                        <a14:foregroundMark x1="50667" y1="34222" x2="50667" y2="34222"/>
                        <a14:foregroundMark x1="52000" y1="49333" x2="52000" y2="49333"/>
                        <a14:foregroundMark x1="54222" y1="56000" x2="54222" y2="56000"/>
                        <a14:foregroundMark x1="54222" y1="56444" x2="54222" y2="56444"/>
                        <a14:foregroundMark x1="54222" y1="56000" x2="54222" y2="56000"/>
                        <a14:foregroundMark x1="54667" y1="51111" x2="54667" y2="51111"/>
                        <a14:foregroundMark x1="56000" y1="49778" x2="56000" y2="49778"/>
                        <a14:foregroundMark x1="56000" y1="49778" x2="56000" y2="49778"/>
                        <a14:foregroundMark x1="62667" y1="47111" x2="62667" y2="47111"/>
                        <a14:foregroundMark x1="65778" y1="46222" x2="69778" y2="47111"/>
                        <a14:foregroundMark x1="71556" y1="47111" x2="71556" y2="47111"/>
                        <a14:foregroundMark x1="79111" y1="45333" x2="79111" y2="45333"/>
                        <a14:foregroundMark x1="80000" y1="45778" x2="80000" y2="45778"/>
                        <a14:foregroundMark x1="81778" y1="52444" x2="81778" y2="52444"/>
                        <a14:foregroundMark x1="81778" y1="53778" x2="81778" y2="53778"/>
                        <a14:foregroundMark x1="81778" y1="54667" x2="81778" y2="54667"/>
                        <a14:foregroundMark x1="80889" y1="59556" x2="80889" y2="59556"/>
                        <a14:foregroundMark x1="79111" y1="56444" x2="75111" y2="57333"/>
                        <a14:foregroundMark x1="51111" y1="76000" x2="51111" y2="76000"/>
                        <a14:foregroundMark x1="51111" y1="76000" x2="51111" y2="76000"/>
                        <a14:foregroundMark x1="52444" y1="20889" x2="52444" y2="20889"/>
                        <a14:foregroundMark x1="52444" y1="20889" x2="52444" y2="20889"/>
                        <a14:foregroundMark x1="61333" y1="23556" x2="61333" y2="23556"/>
                        <a14:foregroundMark x1="65778" y1="31111" x2="65778" y2="31111"/>
                        <a14:foregroundMark x1="66667" y1="35556" x2="66667" y2="35556"/>
                        <a14:foregroundMark x1="66667" y1="35556" x2="66667" y2="35556"/>
                        <a14:foregroundMark x1="67556" y1="32444" x2="67556" y2="32444"/>
                        <a14:foregroundMark x1="78222" y1="34222" x2="78222" y2="34222"/>
                        <a14:foregroundMark x1="80000" y1="36889" x2="80000" y2="36889"/>
                        <a14:foregroundMark x1="80889" y1="43556" x2="80889" y2="43556"/>
                        <a14:foregroundMark x1="80889" y1="48000" x2="80889" y2="48000"/>
                        <a14:foregroundMark x1="83111" y1="52000" x2="83111" y2="52000"/>
                        <a14:foregroundMark x1="78222" y1="67556" x2="78222" y2="67556"/>
                        <a14:foregroundMark x1="78222" y1="71556" x2="78222" y2="71556"/>
                        <a14:foregroundMark x1="77778" y1="74222" x2="77778" y2="74222"/>
                        <a14:foregroundMark x1="77778" y1="75111" x2="77778" y2="75111"/>
                        <a14:foregroundMark x1="84889" y1="72889" x2="84889" y2="72889"/>
                        <a14:foregroundMark x1="84889" y1="72889" x2="84889" y2="72889"/>
                        <a14:foregroundMark x1="85333" y1="70667" x2="85333" y2="70667"/>
                        <a14:foregroundMark x1="82667" y1="69778" x2="82667" y2="69778"/>
                        <a14:foregroundMark x1="79556" y1="40444" x2="79556" y2="40444"/>
                        <a14:foregroundMark x1="80889" y1="36889" x2="80889" y2="36889"/>
                        <a14:foregroundMark x1="82667" y1="32444" x2="82667" y2="32444"/>
                        <a14:foregroundMark x1="81778" y1="30222" x2="81778" y2="30222"/>
                        <a14:foregroundMark x1="79111" y1="25778" x2="79111" y2="25778"/>
                        <a14:foregroundMark x1="79556" y1="25778" x2="79556" y2="25778"/>
                        <a14:foregroundMark x1="76444" y1="25778" x2="76444" y2="25778"/>
                        <a14:foregroundMark x1="73333" y1="25778" x2="73333" y2="25778"/>
                        <a14:foregroundMark x1="89333" y1="55556" x2="89333" y2="55556"/>
                        <a14:foregroundMark x1="88000" y1="57778" x2="88000" y2="57778"/>
                        <a14:foregroundMark x1="86667" y1="66667" x2="86667" y2="66667"/>
                        <a14:foregroundMark x1="43556" y1="59556" x2="43556" y2="59556"/>
                        <a14:foregroundMark x1="40889" y1="56000" x2="40889" y2="56000"/>
                        <a14:foregroundMark x1="42667" y1="57333" x2="42667" y2="57333"/>
                        <a14:foregroundMark x1="45333" y1="58222" x2="45333" y2="58222"/>
                        <a14:foregroundMark x1="44000" y1="58222" x2="44000" y2="58222"/>
                        <a14:foregroundMark x1="44000" y1="58222" x2="44000" y2="58222"/>
                        <a14:foregroundMark x1="46222" y1="61333" x2="46222" y2="61333"/>
                        <a14:backgroundMark x1="42667" y1="57778" x2="42667" y2="57778"/>
                        <a14:backgroundMark x1="42222" y1="55556" x2="42222" y2="55556"/>
                        <a14:backgroundMark x1="42222" y1="57333" x2="42222" y2="57333"/>
                        <a14:backgroundMark x1="42222" y1="56000" x2="42222" y2="56000"/>
                        <a14:backgroundMark x1="41778" y1="56444" x2="41778" y2="56444"/>
                        <a14:backgroundMark x1="38667" y1="49778" x2="38667" y2="49778"/>
                        <a14:backgroundMark x1="38667" y1="52000" x2="38667" y2="52000"/>
                        <a14:backgroundMark x1="38667" y1="52000" x2="38667" y2="52000"/>
                        <a14:backgroundMark x1="36000" y1="52000" x2="36000" y2="52000"/>
                        <a14:backgroundMark x1="37778" y1="49778" x2="37778" y2="49778"/>
                        <a14:backgroundMark x1="37778" y1="52444" x2="37778" y2="52444"/>
                        <a14:backgroundMark x1="13333" y1="60889" x2="13333" y2="60889"/>
                        <a14:backgroundMark x1="12000" y1="62222" x2="12000" y2="62222"/>
                        <a14:backgroundMark x1="12000" y1="62222" x2="12000" y2="62222"/>
                        <a14:backgroundMark x1="12000" y1="62222" x2="12000" y2="62222"/>
                        <a14:backgroundMark x1="12000" y1="62222" x2="10222" y2="62222"/>
                        <a14:backgroundMark x1="9778" y1="62222" x2="9778" y2="62222"/>
                        <a14:backgroundMark x1="12000" y1="66222" x2="12000" y2="66222"/>
                        <a14:backgroundMark x1="13778" y1="66667" x2="13778" y2="66667"/>
                        <a14:backgroundMark x1="23556" y1="47556" x2="23556" y2="47556"/>
                        <a14:backgroundMark x1="23556" y1="48889" x2="23556" y2="52000"/>
                        <a14:backgroundMark x1="21778" y1="50667" x2="21778" y2="50667"/>
                        <a14:backgroundMark x1="23556" y1="48889" x2="23556" y2="48889"/>
                        <a14:backgroundMark x1="23111" y1="48889" x2="23111" y2="48889"/>
                        <a14:backgroundMark x1="37778" y1="51111" x2="37778" y2="51111"/>
                        <a14:backgroundMark x1="23556" y1="48889" x2="23556" y2="48889"/>
                        <a14:backgroundMark x1="23111" y1="49333" x2="23111" y2="49333"/>
                        <a14:backgroundMark x1="22222" y1="50667" x2="22222" y2="50667"/>
                        <a14:backgroundMark x1="24000" y1="49333" x2="24000" y2="49333"/>
                        <a14:backgroundMark x1="21778" y1="49333" x2="21778" y2="49333"/>
                        <a14:backgroundMark x1="21778" y1="48000" x2="21778" y2="48000"/>
                        <a14:backgroundMark x1="23111" y1="48000" x2="23111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29" y="9728209"/>
            <a:ext cx="2138045" cy="2138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110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110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Bahnschrift SemiBold</vt:lpstr>
      <vt:lpstr>Calibri</vt:lpstr>
      <vt:lpstr>Calibri Light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ELVIRA ISABEL ROWLANDS GOMEZ</cp:lastModifiedBy>
  <cp:revision>8</cp:revision>
  <dcterms:created xsi:type="dcterms:W3CDTF">2021-11-10T19:55:21Z</dcterms:created>
  <dcterms:modified xsi:type="dcterms:W3CDTF">2022-02-01T14:14:27Z</dcterms:modified>
</cp:coreProperties>
</file>